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25" r:id="rId1"/>
  </p:sldMasterIdLst>
  <p:notesMasterIdLst>
    <p:notesMasterId r:id="rId36"/>
  </p:notesMasterIdLst>
  <p:handoutMasterIdLst>
    <p:handoutMasterId r:id="rId37"/>
  </p:handoutMasterIdLst>
  <p:sldIdLst>
    <p:sldId id="695" r:id="rId2"/>
    <p:sldId id="672" r:id="rId3"/>
    <p:sldId id="716" r:id="rId4"/>
    <p:sldId id="697" r:id="rId5"/>
    <p:sldId id="704" r:id="rId6"/>
    <p:sldId id="726" r:id="rId7"/>
    <p:sldId id="743" r:id="rId8"/>
    <p:sldId id="730" r:id="rId9"/>
    <p:sldId id="721" r:id="rId10"/>
    <p:sldId id="722" r:id="rId11"/>
    <p:sldId id="745" r:id="rId12"/>
    <p:sldId id="746" r:id="rId13"/>
    <p:sldId id="717" r:id="rId14"/>
    <p:sldId id="707" r:id="rId15"/>
    <p:sldId id="718" r:id="rId16"/>
    <p:sldId id="725" r:id="rId17"/>
    <p:sldId id="724" r:id="rId18"/>
    <p:sldId id="735" r:id="rId19"/>
    <p:sldId id="738" r:id="rId20"/>
    <p:sldId id="733" r:id="rId21"/>
    <p:sldId id="734" r:id="rId22"/>
    <p:sldId id="739" r:id="rId23"/>
    <p:sldId id="740" r:id="rId24"/>
    <p:sldId id="741" r:id="rId25"/>
    <p:sldId id="714" r:id="rId26"/>
    <p:sldId id="673" r:id="rId27"/>
    <p:sldId id="727" r:id="rId28"/>
    <p:sldId id="728" r:id="rId29"/>
    <p:sldId id="729" r:id="rId30"/>
    <p:sldId id="731" r:id="rId31"/>
    <p:sldId id="744" r:id="rId32"/>
    <p:sldId id="747" r:id="rId33"/>
    <p:sldId id="748" r:id="rId34"/>
    <p:sldId id="732" r:id="rId35"/>
  </p:sldIdLst>
  <p:sldSz cx="12192000" cy="6858000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618" userDrawn="1">
          <p15:clr>
            <a:srgbClr val="A4A3A4"/>
          </p15:clr>
        </p15:guide>
        <p15:guide id="3" orient="horz" pos="4042" userDrawn="1">
          <p15:clr>
            <a:srgbClr val="A4A3A4"/>
          </p15:clr>
        </p15:guide>
        <p15:guide id="4" pos="7499" userDrawn="1">
          <p15:clr>
            <a:srgbClr val="A4A3A4"/>
          </p15:clr>
        </p15:guide>
        <p15:guide id="5" pos="211" userDrawn="1">
          <p15:clr>
            <a:srgbClr val="A4A3A4"/>
          </p15:clr>
        </p15:guide>
        <p15:guide id="6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3" name="Autor" initials="A" lastIdx="0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9ADA"/>
    <a:srgbClr val="0068C2"/>
    <a:srgbClr val="C4DCF2"/>
    <a:srgbClr val="000000"/>
    <a:srgbClr val="CBD5ED"/>
    <a:srgbClr val="0065BD"/>
    <a:srgbClr val="ECF5FB"/>
    <a:srgbClr val="C0C0C0"/>
    <a:srgbClr val="41BEFF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F70D2FB-1650-4D1D-B985-6A5FDEB822FB}" v="1820" dt="2024-06-30T20:43:36.7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Keine Formatvorlage, Tabellengitternetz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94" autoAdjust="0"/>
    <p:restoredTop sz="70968" autoAdjust="0"/>
  </p:normalViewPr>
  <p:slideViewPr>
    <p:cSldViewPr snapToGrid="0">
      <p:cViewPr varScale="1">
        <p:scale>
          <a:sx n="59" d="100"/>
          <a:sy n="59" d="100"/>
        </p:scale>
        <p:origin x="1598" y="62"/>
      </p:cViewPr>
      <p:guideLst>
        <p:guide orient="horz" pos="2160"/>
        <p:guide orient="horz" pos="618"/>
        <p:guide orient="horz" pos="4042"/>
        <p:guide pos="7499"/>
        <p:guide pos="211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ck Kufner" userId="313853a1c8e73662" providerId="LiveId" clId="{ADBBBB31-2A5C-4F93-8686-D81D62372312}"/>
    <pc:docChg chg="undo redo custSel addSld delSld modSld sldOrd">
      <pc:chgData name="Patrick Kufner" userId="313853a1c8e73662" providerId="LiveId" clId="{ADBBBB31-2A5C-4F93-8686-D81D62372312}" dt="2024-02-05T13:08:34.888" v="12307" actId="20577"/>
      <pc:docMkLst>
        <pc:docMk/>
      </pc:docMkLst>
      <pc:sldChg chg="delSp modSp mod">
        <pc:chgData name="Patrick Kufner" userId="313853a1c8e73662" providerId="LiveId" clId="{ADBBBB31-2A5C-4F93-8686-D81D62372312}" dt="2024-02-04T15:11:32.938" v="10250" actId="20577"/>
        <pc:sldMkLst>
          <pc:docMk/>
          <pc:sldMk cId="1496881392" sldId="672"/>
        </pc:sldMkLst>
        <pc:spChg chg="mod">
          <ac:chgData name="Patrick Kufner" userId="313853a1c8e73662" providerId="LiveId" clId="{ADBBBB31-2A5C-4F93-8686-D81D62372312}" dt="2024-02-04T15:11:32.938" v="10250" actId="20577"/>
          <ac:spMkLst>
            <pc:docMk/>
            <pc:sldMk cId="1496881392" sldId="672"/>
            <ac:spMk id="3" creationId="{00000000-0000-0000-0000-000000000000}"/>
          </ac:spMkLst>
        </pc:spChg>
        <pc:spChg chg="del">
          <ac:chgData name="Patrick Kufner" userId="313853a1c8e73662" providerId="LiveId" clId="{ADBBBB31-2A5C-4F93-8686-D81D62372312}" dt="2024-01-28T16:26:27.660" v="1733" actId="478"/>
          <ac:spMkLst>
            <pc:docMk/>
            <pc:sldMk cId="1496881392" sldId="672"/>
            <ac:spMk id="7" creationId="{00000000-0000-0000-0000-000000000000}"/>
          </ac:spMkLst>
        </pc:spChg>
      </pc:sldChg>
      <pc:sldChg chg="modSp mod">
        <pc:chgData name="Patrick Kufner" userId="313853a1c8e73662" providerId="LiveId" clId="{ADBBBB31-2A5C-4F93-8686-D81D62372312}" dt="2024-01-26T09:40:20.223" v="37" actId="20577"/>
        <pc:sldMkLst>
          <pc:docMk/>
          <pc:sldMk cId="1327605788" sldId="695"/>
        </pc:sldMkLst>
        <pc:spChg chg="mod">
          <ac:chgData name="Patrick Kufner" userId="313853a1c8e73662" providerId="LiveId" clId="{ADBBBB31-2A5C-4F93-8686-D81D62372312}" dt="2024-01-26T09:40:20.223" v="37" actId="20577"/>
          <ac:spMkLst>
            <pc:docMk/>
            <pc:sldMk cId="1327605788" sldId="695"/>
            <ac:spMk id="11" creationId="{00000000-0000-0000-0000-000000000000}"/>
          </ac:spMkLst>
        </pc:spChg>
      </pc:sldChg>
      <pc:sldChg chg="del">
        <pc:chgData name="Patrick Kufner" userId="313853a1c8e73662" providerId="LiveId" clId="{ADBBBB31-2A5C-4F93-8686-D81D62372312}" dt="2024-01-26T09:47:04.524" v="111" actId="47"/>
        <pc:sldMkLst>
          <pc:docMk/>
          <pc:sldMk cId="3539596930" sldId="696"/>
        </pc:sldMkLst>
      </pc:sldChg>
      <pc:sldChg chg="addSp delSp modSp mod ord modClrScheme delAnim modAnim chgLayout modNotesTx">
        <pc:chgData name="Patrick Kufner" userId="313853a1c8e73662" providerId="LiveId" clId="{ADBBBB31-2A5C-4F93-8686-D81D62372312}" dt="2024-02-05T12:51:06.062" v="12023"/>
        <pc:sldMkLst>
          <pc:docMk/>
          <pc:sldMk cId="892468143" sldId="697"/>
        </pc:sldMkLst>
        <pc:spChg chg="add del mod">
          <ac:chgData name="Patrick Kufner" userId="313853a1c8e73662" providerId="LiveId" clId="{ADBBBB31-2A5C-4F93-8686-D81D62372312}" dt="2024-02-02T16:55:42.655" v="6656" actId="478"/>
          <ac:spMkLst>
            <pc:docMk/>
            <pc:sldMk cId="892468143" sldId="697"/>
            <ac:spMk id="2" creationId="{4FDF4FAE-A6D9-B0BD-2EC9-736D688D06BB}"/>
          </ac:spMkLst>
        </pc:spChg>
        <pc:spChg chg="del">
          <ac:chgData name="Patrick Kufner" userId="313853a1c8e73662" providerId="LiveId" clId="{ADBBBB31-2A5C-4F93-8686-D81D62372312}" dt="2024-01-29T12:02:05.665" v="2968" actId="478"/>
          <ac:spMkLst>
            <pc:docMk/>
            <pc:sldMk cId="892468143" sldId="697"/>
            <ac:spMk id="2" creationId="{CB626A42-E33D-47F6-4F7D-9638300A68F9}"/>
          </ac:spMkLst>
        </pc:spChg>
        <pc:spChg chg="mod ord">
          <ac:chgData name="Patrick Kufner" userId="313853a1c8e73662" providerId="LiveId" clId="{ADBBBB31-2A5C-4F93-8686-D81D62372312}" dt="2024-02-02T16:40:44.270" v="6433" actId="20577"/>
          <ac:spMkLst>
            <pc:docMk/>
            <pc:sldMk cId="892468143" sldId="697"/>
            <ac:spMk id="3" creationId="{F4EB221A-6E86-D79A-6E07-145EAB00BBFB}"/>
          </ac:spMkLst>
        </pc:spChg>
        <pc:spChg chg="mod ord">
          <ac:chgData name="Patrick Kufner" userId="313853a1c8e73662" providerId="LiveId" clId="{ADBBBB31-2A5C-4F93-8686-D81D62372312}" dt="2024-02-02T16:39:55.203" v="6392" actId="26606"/>
          <ac:spMkLst>
            <pc:docMk/>
            <pc:sldMk cId="892468143" sldId="697"/>
            <ac:spMk id="4" creationId="{86072AFA-F7E9-BA95-4869-A9840A9A9CA1}"/>
          </ac:spMkLst>
        </pc:spChg>
        <pc:spChg chg="mod ord">
          <ac:chgData name="Patrick Kufner" userId="313853a1c8e73662" providerId="LiveId" clId="{ADBBBB31-2A5C-4F93-8686-D81D62372312}" dt="2024-02-02T16:39:55.203" v="6392" actId="26606"/>
          <ac:spMkLst>
            <pc:docMk/>
            <pc:sldMk cId="892468143" sldId="697"/>
            <ac:spMk id="5" creationId="{CED8B946-B2D9-6D56-7635-B61B46279F73}"/>
          </ac:spMkLst>
        </pc:spChg>
        <pc:spChg chg="mod ord">
          <ac:chgData name="Patrick Kufner" userId="313853a1c8e73662" providerId="LiveId" clId="{ADBBBB31-2A5C-4F93-8686-D81D62372312}" dt="2024-02-02T16:39:55.203" v="6392" actId="26606"/>
          <ac:spMkLst>
            <pc:docMk/>
            <pc:sldMk cId="892468143" sldId="697"/>
            <ac:spMk id="6" creationId="{6A4B6EAE-3BB9-8C07-F7C9-F465F28D472F}"/>
          </ac:spMkLst>
        </pc:spChg>
        <pc:spChg chg="add del mod">
          <ac:chgData name="Patrick Kufner" userId="313853a1c8e73662" providerId="LiveId" clId="{ADBBBB31-2A5C-4F93-8686-D81D62372312}" dt="2024-01-29T12:02:04.080" v="2967" actId="478"/>
          <ac:spMkLst>
            <pc:docMk/>
            <pc:sldMk cId="892468143" sldId="697"/>
            <ac:spMk id="8" creationId="{270B8C78-9D4B-EDF1-EF09-CB0CF6F478E3}"/>
          </ac:spMkLst>
        </pc:spChg>
        <pc:spChg chg="add del mod ord">
          <ac:chgData name="Patrick Kufner" userId="313853a1c8e73662" providerId="LiveId" clId="{ADBBBB31-2A5C-4F93-8686-D81D62372312}" dt="2024-01-30T15:35:55.733" v="3550" actId="26606"/>
          <ac:spMkLst>
            <pc:docMk/>
            <pc:sldMk cId="892468143" sldId="697"/>
            <ac:spMk id="9" creationId="{6BB3B15F-7B11-D3B5-FECF-C008B2DD053A}"/>
          </ac:spMkLst>
        </pc:spChg>
        <pc:spChg chg="add del mod">
          <ac:chgData name="Patrick Kufner" userId="313853a1c8e73662" providerId="LiveId" clId="{ADBBBB31-2A5C-4F93-8686-D81D62372312}" dt="2024-02-02T16:39:55.203" v="6392" actId="26606"/>
          <ac:spMkLst>
            <pc:docMk/>
            <pc:sldMk cId="892468143" sldId="697"/>
            <ac:spMk id="15" creationId="{2824A36D-370B-AC0C-5594-EE268952388E}"/>
          </ac:spMkLst>
        </pc:spChg>
        <pc:spChg chg="del">
          <ac:chgData name="Patrick Kufner" userId="313853a1c8e73662" providerId="LiveId" clId="{ADBBBB31-2A5C-4F93-8686-D81D62372312}" dt="2024-01-29T12:02:09.933" v="2969" actId="478"/>
          <ac:spMkLst>
            <pc:docMk/>
            <pc:sldMk cId="892468143" sldId="697"/>
            <ac:spMk id="19" creationId="{668C6914-3316-870D-0857-AB98A8423D75}"/>
          </ac:spMkLst>
        </pc:spChg>
        <pc:graphicFrameChg chg="add mod modGraphic">
          <ac:chgData name="Patrick Kufner" userId="313853a1c8e73662" providerId="LiveId" clId="{ADBBBB31-2A5C-4F93-8686-D81D62372312}" dt="2024-02-02T17:16:12.665" v="6857" actId="113"/>
          <ac:graphicFrameMkLst>
            <pc:docMk/>
            <pc:sldMk cId="892468143" sldId="697"/>
            <ac:graphicFrameMk id="13" creationId="{84DB575F-B5F9-3EEC-CE13-1AD358614F36}"/>
          </ac:graphicFrameMkLst>
        </pc:graphicFrameChg>
        <pc:picChg chg="del">
          <ac:chgData name="Patrick Kufner" userId="313853a1c8e73662" providerId="LiveId" clId="{ADBBBB31-2A5C-4F93-8686-D81D62372312}" dt="2024-01-29T12:01:57.225" v="2965" actId="478"/>
          <ac:picMkLst>
            <pc:docMk/>
            <pc:sldMk cId="892468143" sldId="697"/>
            <ac:picMk id="11" creationId="{838AEF0D-ECF8-66EB-D293-B15735E4A9C7}"/>
          </ac:picMkLst>
        </pc:picChg>
        <pc:picChg chg="del">
          <ac:chgData name="Patrick Kufner" userId="313853a1c8e73662" providerId="LiveId" clId="{ADBBBB31-2A5C-4F93-8686-D81D62372312}" dt="2024-01-29T12:01:58.857" v="2966" actId="478"/>
          <ac:picMkLst>
            <pc:docMk/>
            <pc:sldMk cId="892468143" sldId="697"/>
            <ac:picMk id="17" creationId="{6556D1E7-9BE9-E11B-A02A-78268A679289}"/>
          </ac:picMkLst>
        </pc:picChg>
      </pc:sldChg>
      <pc:sldChg chg="del">
        <pc:chgData name="Patrick Kufner" userId="313853a1c8e73662" providerId="LiveId" clId="{ADBBBB31-2A5C-4F93-8686-D81D62372312}" dt="2024-01-28T16:23:36.842" v="1651" actId="47"/>
        <pc:sldMkLst>
          <pc:docMk/>
          <pc:sldMk cId="4268468022" sldId="699"/>
        </pc:sldMkLst>
      </pc:sldChg>
      <pc:sldChg chg="del">
        <pc:chgData name="Patrick Kufner" userId="313853a1c8e73662" providerId="LiveId" clId="{ADBBBB31-2A5C-4F93-8686-D81D62372312}" dt="2024-01-26T09:47:48.057" v="112" actId="47"/>
        <pc:sldMkLst>
          <pc:docMk/>
          <pc:sldMk cId="944831803" sldId="701"/>
        </pc:sldMkLst>
      </pc:sldChg>
      <pc:sldChg chg="modSp del mod">
        <pc:chgData name="Patrick Kufner" userId="313853a1c8e73662" providerId="LiveId" clId="{ADBBBB31-2A5C-4F93-8686-D81D62372312}" dt="2024-01-28T16:45:38.035" v="2675" actId="47"/>
        <pc:sldMkLst>
          <pc:docMk/>
          <pc:sldMk cId="1363784508" sldId="702"/>
        </pc:sldMkLst>
        <pc:spChg chg="mod">
          <ac:chgData name="Patrick Kufner" userId="313853a1c8e73662" providerId="LiveId" clId="{ADBBBB31-2A5C-4F93-8686-D81D62372312}" dt="2024-01-28T16:24:27.200" v="1676" actId="6549"/>
          <ac:spMkLst>
            <pc:docMk/>
            <pc:sldMk cId="1363784508" sldId="702"/>
            <ac:spMk id="2" creationId="{D0208A32-DBE3-6A86-D3EE-F0054081C956}"/>
          </ac:spMkLst>
        </pc:spChg>
        <pc:graphicFrameChg chg="mod">
          <ac:chgData name="Patrick Kufner" userId="313853a1c8e73662" providerId="LiveId" clId="{ADBBBB31-2A5C-4F93-8686-D81D62372312}" dt="2024-01-26T10:03:58.921" v="420" actId="20577"/>
          <ac:graphicFrameMkLst>
            <pc:docMk/>
            <pc:sldMk cId="1363784508" sldId="702"/>
            <ac:graphicFrameMk id="12" creationId="{F2653B14-9FBB-134B-2694-3011B0B5B7C4}"/>
          </ac:graphicFrameMkLst>
        </pc:graphicFrameChg>
      </pc:sldChg>
      <pc:sldChg chg="modSp del">
        <pc:chgData name="Patrick Kufner" userId="313853a1c8e73662" providerId="LiveId" clId="{ADBBBB31-2A5C-4F93-8686-D81D62372312}" dt="2024-01-28T16:23:11.974" v="1648" actId="47"/>
        <pc:sldMkLst>
          <pc:docMk/>
          <pc:sldMk cId="1395079338" sldId="703"/>
        </pc:sldMkLst>
        <pc:graphicFrameChg chg="mod">
          <ac:chgData name="Patrick Kufner" userId="313853a1c8e73662" providerId="LiveId" clId="{ADBBBB31-2A5C-4F93-8686-D81D62372312}" dt="2024-01-26T10:06:58.578" v="468" actId="20577"/>
          <ac:graphicFrameMkLst>
            <pc:docMk/>
            <pc:sldMk cId="1395079338" sldId="703"/>
            <ac:graphicFrameMk id="7" creationId="{C87A66E3-06C9-AAF2-7642-987162A1750E}"/>
          </ac:graphicFrameMkLst>
        </pc:graphicFrameChg>
      </pc:sldChg>
      <pc:sldChg chg="modSp mod modNotesTx">
        <pc:chgData name="Patrick Kufner" userId="313853a1c8e73662" providerId="LiveId" clId="{ADBBBB31-2A5C-4F93-8686-D81D62372312}" dt="2024-02-02T16:42:00.174" v="6471" actId="20577"/>
        <pc:sldMkLst>
          <pc:docMk/>
          <pc:sldMk cId="1210487371" sldId="704"/>
        </pc:sldMkLst>
        <pc:spChg chg="mod">
          <ac:chgData name="Patrick Kufner" userId="313853a1c8e73662" providerId="LiveId" clId="{ADBBBB31-2A5C-4F93-8686-D81D62372312}" dt="2024-02-02T16:42:00.174" v="6471" actId="20577"/>
          <ac:spMkLst>
            <pc:docMk/>
            <pc:sldMk cId="1210487371" sldId="704"/>
            <ac:spMk id="2" creationId="{4B9F3E10-2D43-2DB2-1386-0A594FF9F838}"/>
          </ac:spMkLst>
        </pc:spChg>
      </pc:sldChg>
      <pc:sldChg chg="modSp mod replTag delTag">
        <pc:chgData name="Patrick Kufner" userId="313853a1c8e73662" providerId="LiveId" clId="{ADBBBB31-2A5C-4F93-8686-D81D62372312}" dt="2024-02-05T12:05:05.238" v="11732"/>
        <pc:sldMkLst>
          <pc:docMk/>
          <pc:sldMk cId="581873935" sldId="706"/>
        </pc:sldMkLst>
        <pc:spChg chg="mod ord">
          <ac:chgData name="Patrick Kufner" userId="313853a1c8e73662" providerId="LiveId" clId="{ADBBBB31-2A5C-4F93-8686-D81D62372312}" dt="2024-02-05T12:05:04.789" v="11301"/>
          <ac:spMkLst>
            <pc:docMk/>
            <pc:sldMk cId="581873935" sldId="706"/>
            <ac:spMk id="3" creationId="{E7631E4C-FA82-EA04-8EAE-7CF520A8832A}"/>
          </ac:spMkLst>
        </pc:spChg>
        <pc:spChg chg="mod">
          <ac:chgData name="Patrick Kufner" userId="313853a1c8e73662" providerId="LiveId" clId="{ADBBBB31-2A5C-4F93-8686-D81D62372312}" dt="2024-02-05T12:05:04.793" v="11302"/>
          <ac:spMkLst>
            <pc:docMk/>
            <pc:sldMk cId="581873935" sldId="706"/>
            <ac:spMk id="4" creationId="{4D104321-BEC4-1330-E93F-834D4D543441}"/>
          </ac:spMkLst>
        </pc:spChg>
        <pc:spChg chg="mod modVis">
          <ac:chgData name="Patrick Kufner" userId="313853a1c8e73662" providerId="LiveId" clId="{ADBBBB31-2A5C-4F93-8686-D81D62372312}" dt="2024-02-05T12:05:04.801" v="11304"/>
          <ac:spMkLst>
            <pc:docMk/>
            <pc:sldMk cId="581873935" sldId="706"/>
            <ac:spMk id="5" creationId="{15970CFE-982E-588D-42D5-E0550D83B557}"/>
          </ac:spMkLst>
        </pc:spChg>
        <pc:spChg chg="mod modVis">
          <ac:chgData name="Patrick Kufner" userId="313853a1c8e73662" providerId="LiveId" clId="{ADBBBB31-2A5C-4F93-8686-D81D62372312}" dt="2024-02-05T12:05:04.802" v="11306"/>
          <ac:spMkLst>
            <pc:docMk/>
            <pc:sldMk cId="581873935" sldId="706"/>
            <ac:spMk id="6" creationId="{60B80742-349E-7704-DAAA-4D642B8D1EE5}"/>
          </ac:spMkLst>
        </pc:spChg>
        <pc:spChg chg="mod ord modVis">
          <ac:chgData name="Patrick Kufner" userId="313853a1c8e73662" providerId="LiveId" clId="{ADBBBB31-2A5C-4F93-8686-D81D62372312}" dt="2024-02-05T12:05:04.813" v="11321"/>
          <ac:spMkLst>
            <pc:docMk/>
            <pc:sldMk cId="581873935" sldId="706"/>
            <ac:spMk id="7" creationId="{0CD5182E-7476-C0B4-FB89-F2FC045CD3D1}"/>
          </ac:spMkLst>
        </pc:spChg>
        <pc:spChg chg="mod ord">
          <ac:chgData name="Patrick Kufner" userId="313853a1c8e73662" providerId="LiveId" clId="{ADBBBB31-2A5C-4F93-8686-D81D62372312}" dt="2024-02-05T12:05:04.830" v="11342"/>
          <ac:spMkLst>
            <pc:docMk/>
            <pc:sldMk cId="581873935" sldId="706"/>
            <ac:spMk id="8" creationId="{B00BB1D1-EB2D-1491-8E1A-416B4C9FA332}"/>
          </ac:spMkLst>
        </pc:spChg>
        <pc:spChg chg="mod ord">
          <ac:chgData name="Patrick Kufner" userId="313853a1c8e73662" providerId="LiveId" clId="{ADBBBB31-2A5C-4F93-8686-D81D62372312}" dt="2024-02-05T12:05:04.852" v="11362"/>
          <ac:spMkLst>
            <pc:docMk/>
            <pc:sldMk cId="581873935" sldId="706"/>
            <ac:spMk id="10" creationId="{334D6430-4F84-0B4A-9A7F-5C65022BBF95}"/>
          </ac:spMkLst>
        </pc:spChg>
        <pc:spChg chg="mod ord">
          <ac:chgData name="Patrick Kufner" userId="313853a1c8e73662" providerId="LiveId" clId="{ADBBBB31-2A5C-4F93-8686-D81D62372312}" dt="2024-02-05T12:05:04.869" v="11381"/>
          <ac:spMkLst>
            <pc:docMk/>
            <pc:sldMk cId="581873935" sldId="706"/>
            <ac:spMk id="12" creationId="{B1386AE8-77C3-2FE9-F51A-919927C8DE82}"/>
          </ac:spMkLst>
        </pc:spChg>
        <pc:spChg chg="mod ord">
          <ac:chgData name="Patrick Kufner" userId="313853a1c8e73662" providerId="LiveId" clId="{ADBBBB31-2A5C-4F93-8686-D81D62372312}" dt="2024-02-05T12:05:04.886" v="11400"/>
          <ac:spMkLst>
            <pc:docMk/>
            <pc:sldMk cId="581873935" sldId="706"/>
            <ac:spMk id="14" creationId="{A1977F28-5128-DA3D-C90B-272BC45B3F1F}"/>
          </ac:spMkLst>
        </pc:spChg>
        <pc:spChg chg="mod ord">
          <ac:chgData name="Patrick Kufner" userId="313853a1c8e73662" providerId="LiveId" clId="{ADBBBB31-2A5C-4F93-8686-D81D62372312}" dt="2024-02-05T12:05:04.903" v="11419"/>
          <ac:spMkLst>
            <pc:docMk/>
            <pc:sldMk cId="581873935" sldId="706"/>
            <ac:spMk id="16" creationId="{05759EFB-1561-ED39-3EC7-902F6F6642FA}"/>
          </ac:spMkLst>
        </pc:spChg>
        <pc:spChg chg="mod ord">
          <ac:chgData name="Patrick Kufner" userId="313853a1c8e73662" providerId="LiveId" clId="{ADBBBB31-2A5C-4F93-8686-D81D62372312}" dt="2024-02-05T12:05:04.920" v="11438"/>
          <ac:spMkLst>
            <pc:docMk/>
            <pc:sldMk cId="581873935" sldId="706"/>
            <ac:spMk id="18" creationId="{90F08F66-EC26-06B8-7865-67330484A902}"/>
          </ac:spMkLst>
        </pc:spChg>
        <pc:spChg chg="mod ord">
          <ac:chgData name="Patrick Kufner" userId="313853a1c8e73662" providerId="LiveId" clId="{ADBBBB31-2A5C-4F93-8686-D81D62372312}" dt="2024-02-05T12:05:04.936" v="11457"/>
          <ac:spMkLst>
            <pc:docMk/>
            <pc:sldMk cId="581873935" sldId="706"/>
            <ac:spMk id="20" creationId="{C0170435-75B2-B4BA-E014-7EBF3A9B23D7}"/>
          </ac:spMkLst>
        </pc:spChg>
        <pc:spChg chg="mod ord">
          <ac:chgData name="Patrick Kufner" userId="313853a1c8e73662" providerId="LiveId" clId="{ADBBBB31-2A5C-4F93-8686-D81D62372312}" dt="2024-02-05T12:05:04.949" v="11470"/>
          <ac:spMkLst>
            <pc:docMk/>
            <pc:sldMk cId="581873935" sldId="706"/>
            <ac:spMk id="23" creationId="{DFC9CABB-0CAB-F30F-6821-94841CC6A8F2}"/>
          </ac:spMkLst>
        </pc:spChg>
        <pc:spChg chg="mod ord">
          <ac:chgData name="Patrick Kufner" userId="313853a1c8e73662" providerId="LiveId" clId="{ADBBBB31-2A5C-4F93-8686-D81D62372312}" dt="2024-02-05T12:05:04.958" v="11482"/>
          <ac:spMkLst>
            <pc:docMk/>
            <pc:sldMk cId="581873935" sldId="706"/>
            <ac:spMk id="24" creationId="{F3077598-141C-0A7D-1873-12D7A6F3C74F}"/>
          </ac:spMkLst>
        </pc:spChg>
        <pc:spChg chg="mod">
          <ac:chgData name="Patrick Kufner" userId="313853a1c8e73662" providerId="LiveId" clId="{ADBBBB31-2A5C-4F93-8686-D81D62372312}" dt="2024-02-05T12:05:04.959" v="11484"/>
          <ac:spMkLst>
            <pc:docMk/>
            <pc:sldMk cId="581873935" sldId="706"/>
            <ac:spMk id="25" creationId="{0045E461-73C2-980F-BB1D-0B43822E54EF}"/>
          </ac:spMkLst>
        </pc:spChg>
        <pc:spChg chg="mod ord">
          <ac:chgData name="Patrick Kufner" userId="313853a1c8e73662" providerId="LiveId" clId="{ADBBBB31-2A5C-4F93-8686-D81D62372312}" dt="2024-02-05T12:05:04.967" v="11495"/>
          <ac:spMkLst>
            <pc:docMk/>
            <pc:sldMk cId="581873935" sldId="706"/>
            <ac:spMk id="26" creationId="{6819584A-21C3-90E0-8AF4-E60028EE308C}"/>
          </ac:spMkLst>
        </pc:spChg>
        <pc:spChg chg="mod ord">
          <ac:chgData name="Patrick Kufner" userId="313853a1c8e73662" providerId="LiveId" clId="{ADBBBB31-2A5C-4F93-8686-D81D62372312}" dt="2024-02-05T12:05:04.976" v="11507"/>
          <ac:spMkLst>
            <pc:docMk/>
            <pc:sldMk cId="581873935" sldId="706"/>
            <ac:spMk id="27" creationId="{6244B9F3-3ACD-278B-0B11-DCF4D286CAC0}"/>
          </ac:spMkLst>
        </pc:spChg>
        <pc:spChg chg="mod">
          <ac:chgData name="Patrick Kufner" userId="313853a1c8e73662" providerId="LiveId" clId="{ADBBBB31-2A5C-4F93-8686-D81D62372312}" dt="2024-02-05T12:05:04.977" v="11509"/>
          <ac:spMkLst>
            <pc:docMk/>
            <pc:sldMk cId="581873935" sldId="706"/>
            <ac:spMk id="28" creationId="{F49ACFBD-7A20-8989-BDE2-72001857752F}"/>
          </ac:spMkLst>
        </pc:spChg>
        <pc:spChg chg="mod replST delST">
          <ac:chgData name="Patrick Kufner" userId="313853a1c8e73662" providerId="LiveId" clId="{ADBBBB31-2A5C-4F93-8686-D81D62372312}" dt="2024-02-05T12:05:04.978" v="11511"/>
          <ac:spMkLst>
            <pc:docMk/>
            <pc:sldMk cId="581873935" sldId="706"/>
            <ac:spMk id="29" creationId="{FB09B299-1000-7020-8A47-BDAF901410F3}"/>
          </ac:spMkLst>
        </pc:spChg>
        <pc:spChg chg="mod">
          <ac:chgData name="Patrick Kufner" userId="313853a1c8e73662" providerId="LiveId" clId="{ADBBBB31-2A5C-4F93-8686-D81D62372312}" dt="2024-02-05T12:05:04.979" v="11513"/>
          <ac:spMkLst>
            <pc:docMk/>
            <pc:sldMk cId="581873935" sldId="706"/>
            <ac:spMk id="30" creationId="{74CE0069-32D0-2189-AB14-E94BED4F1596}"/>
          </ac:spMkLst>
        </pc:spChg>
        <pc:spChg chg="mod">
          <ac:chgData name="Patrick Kufner" userId="313853a1c8e73662" providerId="LiveId" clId="{ADBBBB31-2A5C-4F93-8686-D81D62372312}" dt="2024-01-28T16:08:40.293" v="747" actId="20577"/>
          <ac:spMkLst>
            <pc:docMk/>
            <pc:sldMk cId="581873935" sldId="706"/>
            <ac:spMk id="31" creationId="{26191D8E-3DE1-91BC-C308-0F60C60F9D72}"/>
          </ac:spMkLst>
        </pc:spChg>
        <pc:spChg chg="mod ord">
          <ac:chgData name="Patrick Kufner" userId="313853a1c8e73662" providerId="LiveId" clId="{ADBBBB31-2A5C-4F93-8686-D81D62372312}" dt="2024-02-05T12:05:04.989" v="11524"/>
          <ac:spMkLst>
            <pc:docMk/>
            <pc:sldMk cId="581873935" sldId="706"/>
            <ac:spMk id="35" creationId="{77A5ACBE-BE3C-9A05-C12E-701594ECF79E}"/>
          </ac:spMkLst>
        </pc:spChg>
        <pc:spChg chg="mod ord">
          <ac:chgData name="Patrick Kufner" userId="313853a1c8e73662" providerId="LiveId" clId="{ADBBBB31-2A5C-4F93-8686-D81D62372312}" dt="2024-02-05T12:05:05.001" v="11537"/>
          <ac:spMkLst>
            <pc:docMk/>
            <pc:sldMk cId="581873935" sldId="706"/>
            <ac:spMk id="36" creationId="{52BE8ECE-90BE-1636-BF37-B9510824CB38}"/>
          </ac:spMkLst>
        </pc:spChg>
        <pc:spChg chg="mod replST delST">
          <ac:chgData name="Patrick Kufner" userId="313853a1c8e73662" providerId="LiveId" clId="{ADBBBB31-2A5C-4F93-8686-D81D62372312}" dt="2024-02-05T12:05:05.044" v="11595"/>
          <ac:spMkLst>
            <pc:docMk/>
            <pc:sldMk cId="581873935" sldId="706"/>
            <ac:spMk id="37" creationId="{64AB9792-2FDB-4726-34CC-D0AF137FF8B7}"/>
          </ac:spMkLst>
        </pc:spChg>
        <pc:spChg chg="mod">
          <ac:chgData name="Patrick Kufner" userId="313853a1c8e73662" providerId="LiveId" clId="{ADBBBB31-2A5C-4F93-8686-D81D62372312}" dt="2024-02-05T12:05:05.046" v="11597"/>
          <ac:spMkLst>
            <pc:docMk/>
            <pc:sldMk cId="581873935" sldId="706"/>
            <ac:spMk id="38" creationId="{C7F1B091-8B67-33BD-022E-A59D4805D57B}"/>
          </ac:spMkLst>
        </pc:spChg>
        <pc:spChg chg="mod">
          <ac:chgData name="Patrick Kufner" userId="313853a1c8e73662" providerId="LiveId" clId="{ADBBBB31-2A5C-4F93-8686-D81D62372312}" dt="2024-02-04T15:04:00.530" v="10045" actId="20577"/>
          <ac:spMkLst>
            <pc:docMk/>
            <pc:sldMk cId="581873935" sldId="706"/>
            <ac:spMk id="39" creationId="{D71D92BD-0910-2E2A-49A2-86D3489C64EF}"/>
          </ac:spMkLst>
        </pc:spChg>
        <pc:spChg chg="mod ord">
          <ac:chgData name="Patrick Kufner" userId="313853a1c8e73662" providerId="LiveId" clId="{ADBBBB31-2A5C-4F93-8686-D81D62372312}" dt="2024-02-05T12:05:05.056" v="11609"/>
          <ac:spMkLst>
            <pc:docMk/>
            <pc:sldMk cId="581873935" sldId="706"/>
            <ac:spMk id="43" creationId="{23C304EA-FB9C-AB01-14EC-2BFD6A228D3C}"/>
          </ac:spMkLst>
        </pc:spChg>
        <pc:spChg chg="mod ord">
          <ac:chgData name="Patrick Kufner" userId="313853a1c8e73662" providerId="LiveId" clId="{ADBBBB31-2A5C-4F93-8686-D81D62372312}" dt="2024-02-05T12:05:05.064" v="11621"/>
          <ac:spMkLst>
            <pc:docMk/>
            <pc:sldMk cId="581873935" sldId="706"/>
            <ac:spMk id="44" creationId="{E6259AA9-9732-69B5-59C3-461A206A1F59}"/>
          </ac:spMkLst>
        </pc:spChg>
        <pc:spChg chg="mod replST delST">
          <ac:chgData name="Patrick Kufner" userId="313853a1c8e73662" providerId="LiveId" clId="{ADBBBB31-2A5C-4F93-8686-D81D62372312}" dt="2024-02-05T12:05:05.065" v="11623"/>
          <ac:spMkLst>
            <pc:docMk/>
            <pc:sldMk cId="581873935" sldId="706"/>
            <ac:spMk id="45" creationId="{1B8B1DDF-CEC2-F58C-2FB5-FF7F9E12A3FE}"/>
          </ac:spMkLst>
        </pc:spChg>
        <pc:spChg chg="mod">
          <ac:chgData name="Patrick Kufner" userId="313853a1c8e73662" providerId="LiveId" clId="{ADBBBB31-2A5C-4F93-8686-D81D62372312}" dt="2024-02-05T12:05:05.066" v="11625"/>
          <ac:spMkLst>
            <pc:docMk/>
            <pc:sldMk cId="581873935" sldId="706"/>
            <ac:spMk id="46" creationId="{ED3232D4-C306-CF78-69DE-1C20A756F196}"/>
          </ac:spMkLst>
        </pc:spChg>
        <pc:spChg chg="mod">
          <ac:chgData name="Patrick Kufner" userId="313853a1c8e73662" providerId="LiveId" clId="{ADBBBB31-2A5C-4F93-8686-D81D62372312}" dt="2024-01-28T16:08:40.427" v="883" actId="20577"/>
          <ac:spMkLst>
            <pc:docMk/>
            <pc:sldMk cId="581873935" sldId="706"/>
            <ac:spMk id="47" creationId="{C297050E-EBB1-20FD-AABD-608F646AB800}"/>
          </ac:spMkLst>
        </pc:spChg>
        <pc:spChg chg="mod ord">
          <ac:chgData name="Patrick Kufner" userId="313853a1c8e73662" providerId="LiveId" clId="{ADBBBB31-2A5C-4F93-8686-D81D62372312}" dt="2024-02-05T12:05:05.076" v="11636"/>
          <ac:spMkLst>
            <pc:docMk/>
            <pc:sldMk cId="581873935" sldId="706"/>
            <ac:spMk id="51" creationId="{5BBA3AAC-95E6-D1F8-2756-CDCDAE2828E4}"/>
          </ac:spMkLst>
        </pc:spChg>
        <pc:spChg chg="mod ord">
          <ac:chgData name="Patrick Kufner" userId="313853a1c8e73662" providerId="LiveId" clId="{ADBBBB31-2A5C-4F93-8686-D81D62372312}" dt="2024-02-05T12:05:05.083" v="11647"/>
          <ac:spMkLst>
            <pc:docMk/>
            <pc:sldMk cId="581873935" sldId="706"/>
            <ac:spMk id="52" creationId="{9F4DE0BD-6448-0E3F-EAA6-28E1BE5B0591}"/>
          </ac:spMkLst>
        </pc:spChg>
        <pc:spChg chg="mod replST delST">
          <ac:chgData name="Patrick Kufner" userId="313853a1c8e73662" providerId="LiveId" clId="{ADBBBB31-2A5C-4F93-8686-D81D62372312}" dt="2024-02-05T12:05:05.084" v="11649"/>
          <ac:spMkLst>
            <pc:docMk/>
            <pc:sldMk cId="581873935" sldId="706"/>
            <ac:spMk id="53" creationId="{E2CDF04A-B3F8-7900-1F83-93ECB95E7874}"/>
          </ac:spMkLst>
        </pc:spChg>
        <pc:spChg chg="mod">
          <ac:chgData name="Patrick Kufner" userId="313853a1c8e73662" providerId="LiveId" clId="{ADBBBB31-2A5C-4F93-8686-D81D62372312}" dt="2024-02-05T12:05:05.085" v="11651"/>
          <ac:spMkLst>
            <pc:docMk/>
            <pc:sldMk cId="581873935" sldId="706"/>
            <ac:spMk id="54" creationId="{E6F6B8C9-6676-F928-B745-BCB5E8DF795A}"/>
          </ac:spMkLst>
        </pc:spChg>
        <pc:spChg chg="mod">
          <ac:chgData name="Patrick Kufner" userId="313853a1c8e73662" providerId="LiveId" clId="{ADBBBB31-2A5C-4F93-8686-D81D62372312}" dt="2024-02-04T15:04:00.579" v="10111" actId="20577"/>
          <ac:spMkLst>
            <pc:docMk/>
            <pc:sldMk cId="581873935" sldId="706"/>
            <ac:spMk id="55" creationId="{14A5F1B9-DD1B-8924-CD0A-E1D25A5D89B8}"/>
          </ac:spMkLst>
        </pc:spChg>
        <pc:spChg chg="mod ord">
          <ac:chgData name="Patrick Kufner" userId="313853a1c8e73662" providerId="LiveId" clId="{ADBBBB31-2A5C-4F93-8686-D81D62372312}" dt="2024-02-05T12:05:05.093" v="11661"/>
          <ac:spMkLst>
            <pc:docMk/>
            <pc:sldMk cId="581873935" sldId="706"/>
            <ac:spMk id="59" creationId="{4D30B735-4FAD-2A41-1EC6-2C80AC50ADC8}"/>
          </ac:spMkLst>
        </pc:spChg>
        <pc:spChg chg="mod ord">
          <ac:chgData name="Patrick Kufner" userId="313853a1c8e73662" providerId="LiveId" clId="{ADBBBB31-2A5C-4F93-8686-D81D62372312}" dt="2024-02-05T12:05:05.100" v="11672"/>
          <ac:spMkLst>
            <pc:docMk/>
            <pc:sldMk cId="581873935" sldId="706"/>
            <ac:spMk id="60" creationId="{310EE111-EDAF-4CC5-603F-95650D2A8D75}"/>
          </ac:spMkLst>
        </pc:spChg>
        <pc:spChg chg="mod replST delST">
          <ac:chgData name="Patrick Kufner" userId="313853a1c8e73662" providerId="LiveId" clId="{ADBBBB31-2A5C-4F93-8686-D81D62372312}" dt="2024-02-05T12:05:05.101" v="11674"/>
          <ac:spMkLst>
            <pc:docMk/>
            <pc:sldMk cId="581873935" sldId="706"/>
            <ac:spMk id="61" creationId="{BD6B0FD1-C2D9-811A-2E53-668E55CBF05D}"/>
          </ac:spMkLst>
        </pc:spChg>
        <pc:spChg chg="mod">
          <ac:chgData name="Patrick Kufner" userId="313853a1c8e73662" providerId="LiveId" clId="{ADBBBB31-2A5C-4F93-8686-D81D62372312}" dt="2024-02-05T12:05:05.102" v="11676"/>
          <ac:spMkLst>
            <pc:docMk/>
            <pc:sldMk cId="581873935" sldId="706"/>
            <ac:spMk id="62" creationId="{89BBEB92-E9BB-D7B6-C027-46CFE1498BC3}"/>
          </ac:spMkLst>
        </pc:spChg>
        <pc:spChg chg="mod">
          <ac:chgData name="Patrick Kufner" userId="313853a1c8e73662" providerId="LiveId" clId="{ADBBBB31-2A5C-4F93-8686-D81D62372312}" dt="2024-02-04T15:04:00.604" v="10143" actId="20577"/>
          <ac:spMkLst>
            <pc:docMk/>
            <pc:sldMk cId="581873935" sldId="706"/>
            <ac:spMk id="63" creationId="{121B1D80-260A-9D1D-E0B0-3271664E7CDA}"/>
          </ac:spMkLst>
        </pc:spChg>
        <pc:spChg chg="mod ord">
          <ac:chgData name="Patrick Kufner" userId="313853a1c8e73662" providerId="LiveId" clId="{ADBBBB31-2A5C-4F93-8686-D81D62372312}" dt="2024-02-05T12:05:05.110" v="11686"/>
          <ac:spMkLst>
            <pc:docMk/>
            <pc:sldMk cId="581873935" sldId="706"/>
            <ac:spMk id="67" creationId="{14316F2F-5049-AB38-51C7-89866E06A54D}"/>
          </ac:spMkLst>
        </pc:spChg>
        <pc:spChg chg="mod ord">
          <ac:chgData name="Patrick Kufner" userId="313853a1c8e73662" providerId="LiveId" clId="{ADBBBB31-2A5C-4F93-8686-D81D62372312}" dt="2024-02-05T12:05:05.117" v="11697"/>
          <ac:spMkLst>
            <pc:docMk/>
            <pc:sldMk cId="581873935" sldId="706"/>
            <ac:spMk id="68" creationId="{62E83FF7-95BF-2642-354B-343F140DC8F9}"/>
          </ac:spMkLst>
        </pc:spChg>
        <pc:spChg chg="mod">
          <ac:chgData name="Patrick Kufner" userId="313853a1c8e73662" providerId="LiveId" clId="{ADBBBB31-2A5C-4F93-8686-D81D62372312}" dt="2024-02-05T12:05:05.118" v="11699"/>
          <ac:spMkLst>
            <pc:docMk/>
            <pc:sldMk cId="581873935" sldId="706"/>
            <ac:spMk id="69" creationId="{478ED4B1-FC21-6C79-6898-1968DFC4FBEE}"/>
          </ac:spMkLst>
        </pc:spChg>
        <pc:spChg chg="mod">
          <ac:chgData name="Patrick Kufner" userId="313853a1c8e73662" providerId="LiveId" clId="{ADBBBB31-2A5C-4F93-8686-D81D62372312}" dt="2024-02-05T12:05:05.119" v="11701"/>
          <ac:spMkLst>
            <pc:docMk/>
            <pc:sldMk cId="581873935" sldId="706"/>
            <ac:spMk id="70" creationId="{97C6DB5C-AD5C-3450-7FDB-5E30C946265E}"/>
          </ac:spMkLst>
        </pc:spChg>
        <pc:spChg chg="mod ord">
          <ac:chgData name="Patrick Kufner" userId="313853a1c8e73662" providerId="LiveId" clId="{ADBBBB31-2A5C-4F93-8686-D81D62372312}" dt="2024-02-05T12:05:05.127" v="11712"/>
          <ac:spMkLst>
            <pc:docMk/>
            <pc:sldMk cId="581873935" sldId="706"/>
            <ac:spMk id="75" creationId="{1E9DDAEF-49C9-6AF5-0947-EA7A5D6473B1}"/>
          </ac:spMkLst>
        </pc:spChg>
        <pc:spChg chg="mod ord">
          <ac:chgData name="Patrick Kufner" userId="313853a1c8e73662" providerId="LiveId" clId="{ADBBBB31-2A5C-4F93-8686-D81D62372312}" dt="2024-02-05T12:05:05.136" v="11724"/>
          <ac:spMkLst>
            <pc:docMk/>
            <pc:sldMk cId="581873935" sldId="706"/>
            <ac:spMk id="76" creationId="{02C7AFCB-10F7-FF0E-7A09-A07CEFAF235B}"/>
          </ac:spMkLst>
        </pc:spChg>
        <pc:spChg chg="mod ord">
          <ac:chgData name="Patrick Kufner" userId="313853a1c8e73662" providerId="LiveId" clId="{ADBBBB31-2A5C-4F93-8686-D81D62372312}" dt="2024-02-05T12:05:05.236" v="11726"/>
          <ac:spMkLst>
            <pc:docMk/>
            <pc:sldMk cId="581873935" sldId="706"/>
            <ac:spMk id="77" creationId="{02750E49-E33A-C988-BB7D-C926CBE84367}"/>
          </ac:spMkLst>
        </pc:spChg>
        <pc:spChg chg="mod replST delST">
          <ac:chgData name="Patrick Kufner" userId="313853a1c8e73662" providerId="LiveId" clId="{ADBBBB31-2A5C-4F93-8686-D81D62372312}" dt="2024-02-05T12:05:05.002" v="11539"/>
          <ac:spMkLst>
            <pc:docMk/>
            <pc:sldMk cId="581873935" sldId="706"/>
            <ac:spMk id="78" creationId="{4F2AC859-C150-3222-7B46-5E6F34A68909}"/>
          </ac:spMkLst>
        </pc:spChg>
        <pc:spChg chg="mod ord">
          <ac:chgData name="Patrick Kufner" userId="313853a1c8e73662" providerId="LiveId" clId="{ADBBBB31-2A5C-4F93-8686-D81D62372312}" dt="2024-02-05T12:05:05.237" v="11728"/>
          <ac:spMkLst>
            <pc:docMk/>
            <pc:sldMk cId="581873935" sldId="706"/>
            <ac:spMk id="79" creationId="{A6F5A997-D3B7-7609-F57E-C5E8B37102E5}"/>
          </ac:spMkLst>
        </pc:spChg>
        <pc:spChg chg="mod ord">
          <ac:chgData name="Patrick Kufner" userId="313853a1c8e73662" providerId="LiveId" clId="{ADBBBB31-2A5C-4F93-8686-D81D62372312}" dt="2024-02-05T12:05:05.238" v="11730"/>
          <ac:spMkLst>
            <pc:docMk/>
            <pc:sldMk cId="581873935" sldId="706"/>
            <ac:spMk id="80" creationId="{3FA1EB87-9080-920D-8EC6-76EA39F62827}"/>
          </ac:spMkLst>
        </pc:spChg>
        <pc:spChg chg="mod ord">
          <ac:chgData name="Patrick Kufner" userId="313853a1c8e73662" providerId="LiveId" clId="{ADBBBB31-2A5C-4F93-8686-D81D62372312}" dt="2024-02-05T12:05:05.238" v="11732"/>
          <ac:spMkLst>
            <pc:docMk/>
            <pc:sldMk cId="581873935" sldId="706"/>
            <ac:spMk id="81" creationId="{0236C7BC-CB47-77BB-0B37-1E10B8B58CE2}"/>
          </ac:spMkLst>
        </pc:spChg>
        <pc:spChg chg="mod replST delST">
          <ac:chgData name="Patrick Kufner" userId="313853a1c8e73662" providerId="LiveId" clId="{ADBBBB31-2A5C-4F93-8686-D81D62372312}" dt="2024-02-05T12:05:05.025" v="11568"/>
          <ac:spMkLst>
            <pc:docMk/>
            <pc:sldMk cId="581873935" sldId="706"/>
            <ac:spMk id="82" creationId="{3C773DD5-1603-1FB0-9023-2D619CF36C29}"/>
          </ac:spMkLst>
        </pc:spChg>
        <pc:spChg chg="mod">
          <ac:chgData name="Patrick Kufner" userId="313853a1c8e73662" providerId="LiveId" clId="{ADBBBB31-2A5C-4F93-8686-D81D62372312}" dt="2024-02-05T12:05:05.026" v="11570"/>
          <ac:spMkLst>
            <pc:docMk/>
            <pc:sldMk cId="581873935" sldId="706"/>
            <ac:spMk id="83" creationId="{207DF30D-A3F9-6A2D-C5BC-741CEE998E04}"/>
          </ac:spMkLst>
        </pc:spChg>
        <pc:spChg chg="mod">
          <ac:chgData name="Patrick Kufner" userId="313853a1c8e73662" providerId="LiveId" clId="{ADBBBB31-2A5C-4F93-8686-D81D62372312}" dt="2024-01-28T16:08:40.358" v="812" actId="20577"/>
          <ac:spMkLst>
            <pc:docMk/>
            <pc:sldMk cId="581873935" sldId="706"/>
            <ac:spMk id="84" creationId="{EF234ABD-FB9D-619E-F960-58737112F24F}"/>
          </ac:spMkLst>
        </pc:spChg>
        <pc:spChg chg="mod ord">
          <ac:chgData name="Patrick Kufner" userId="313853a1c8e73662" providerId="LiveId" clId="{ADBBBB31-2A5C-4F93-8686-D81D62372312}" dt="2024-02-05T12:05:05.035" v="11581"/>
          <ac:spMkLst>
            <pc:docMk/>
            <pc:sldMk cId="581873935" sldId="706"/>
            <ac:spMk id="88" creationId="{B24B19CF-FF81-C637-EA3C-BC2311F1A9EB}"/>
          </ac:spMkLst>
        </pc:spChg>
        <pc:spChg chg="mod ord">
          <ac:chgData name="Patrick Kufner" userId="313853a1c8e73662" providerId="LiveId" clId="{ADBBBB31-2A5C-4F93-8686-D81D62372312}" dt="2024-02-05T12:05:05.044" v="11593"/>
          <ac:spMkLst>
            <pc:docMk/>
            <pc:sldMk cId="581873935" sldId="706"/>
            <ac:spMk id="89" creationId="{55F8A66D-463C-7905-CD6C-4FE90F97A516}"/>
          </ac:spMkLst>
        </pc:spChg>
        <pc:spChg chg="mod">
          <ac:chgData name="Patrick Kufner" userId="313853a1c8e73662" providerId="LiveId" clId="{ADBBBB31-2A5C-4F93-8686-D81D62372312}" dt="2024-02-05T12:05:05.004" v="11541"/>
          <ac:spMkLst>
            <pc:docMk/>
            <pc:sldMk cId="581873935" sldId="706"/>
            <ac:spMk id="90" creationId="{6F5F3386-5F9F-BE0D-F13F-1B37B601C737}"/>
          </ac:spMkLst>
        </pc:spChg>
        <pc:spChg chg="mod">
          <ac:chgData name="Patrick Kufner" userId="313853a1c8e73662" providerId="LiveId" clId="{ADBBBB31-2A5C-4F93-8686-D81D62372312}" dt="2024-02-02T17:17:59.534" v="7148" actId="20577"/>
          <ac:spMkLst>
            <pc:docMk/>
            <pc:sldMk cId="581873935" sldId="706"/>
            <ac:spMk id="91" creationId="{616A2F34-48FE-581F-F284-CD9D41D9E9E6}"/>
          </ac:spMkLst>
        </pc:spChg>
        <pc:spChg chg="mod ord">
          <ac:chgData name="Patrick Kufner" userId="313853a1c8e73662" providerId="LiveId" clId="{ADBBBB31-2A5C-4F93-8686-D81D62372312}" dt="2024-02-05T12:05:05.013" v="11552"/>
          <ac:spMkLst>
            <pc:docMk/>
            <pc:sldMk cId="581873935" sldId="706"/>
            <ac:spMk id="95" creationId="{AC52A276-057A-C4C3-1235-C6DF12D70CA0}"/>
          </ac:spMkLst>
        </pc:spChg>
        <pc:spChg chg="mod ord">
          <ac:chgData name="Patrick Kufner" userId="313853a1c8e73662" providerId="LiveId" clId="{ADBBBB31-2A5C-4F93-8686-D81D62372312}" dt="2024-02-05T12:05:05.024" v="11566"/>
          <ac:spMkLst>
            <pc:docMk/>
            <pc:sldMk cId="581873935" sldId="706"/>
            <ac:spMk id="96" creationId="{0230AD2C-DEFD-578F-4680-0BCED1F596F5}"/>
          </ac:spMkLst>
        </pc:spChg>
        <pc:cxnChg chg="mod ord">
          <ac:chgData name="Patrick Kufner" userId="313853a1c8e73662" providerId="LiveId" clId="{ADBBBB31-2A5C-4F93-8686-D81D62372312}" dt="2024-02-02T17:17:59.720" v="7357"/>
          <ac:cxnSpMkLst>
            <pc:docMk/>
            <pc:sldMk cId="581873935" sldId="706"/>
            <ac:cxnSpMk id="9" creationId="{1698A9DD-C4C5-A75F-2790-5BAE9CFFE89D}"/>
          </ac:cxnSpMkLst>
        </pc:cxnChg>
        <pc:cxnChg chg="mod ord">
          <ac:chgData name="Patrick Kufner" userId="313853a1c8e73662" providerId="LiveId" clId="{ADBBBB31-2A5C-4F93-8686-D81D62372312}" dt="2024-02-02T17:17:59.720" v="7359"/>
          <ac:cxnSpMkLst>
            <pc:docMk/>
            <pc:sldMk cId="581873935" sldId="706"/>
            <ac:cxnSpMk id="11" creationId="{ABDB3D8A-727A-26EA-AD08-A11796345067}"/>
          </ac:cxnSpMkLst>
        </pc:cxnChg>
        <pc:cxnChg chg="mod ord">
          <ac:chgData name="Patrick Kufner" userId="313853a1c8e73662" providerId="LiveId" clId="{ADBBBB31-2A5C-4F93-8686-D81D62372312}" dt="2024-02-02T17:17:59.721" v="7361"/>
          <ac:cxnSpMkLst>
            <pc:docMk/>
            <pc:sldMk cId="581873935" sldId="706"/>
            <ac:cxnSpMk id="13" creationId="{189A1052-9C0E-39D1-C01C-B93263E51DDC}"/>
          </ac:cxnSpMkLst>
        </pc:cxnChg>
        <pc:cxnChg chg="mod ord">
          <ac:chgData name="Patrick Kufner" userId="313853a1c8e73662" providerId="LiveId" clId="{ADBBBB31-2A5C-4F93-8686-D81D62372312}" dt="2024-02-02T17:17:59.722" v="7363"/>
          <ac:cxnSpMkLst>
            <pc:docMk/>
            <pc:sldMk cId="581873935" sldId="706"/>
            <ac:cxnSpMk id="15" creationId="{ACEE6E4C-77DF-D35C-422D-7607DA1F5627}"/>
          </ac:cxnSpMkLst>
        </pc:cxnChg>
        <pc:cxnChg chg="mod ord">
          <ac:chgData name="Patrick Kufner" userId="313853a1c8e73662" providerId="LiveId" clId="{ADBBBB31-2A5C-4F93-8686-D81D62372312}" dt="2024-02-02T17:17:59.723" v="7365"/>
          <ac:cxnSpMkLst>
            <pc:docMk/>
            <pc:sldMk cId="581873935" sldId="706"/>
            <ac:cxnSpMk id="17" creationId="{0D7563BB-3515-3E85-A482-2FA24705A307}"/>
          </ac:cxnSpMkLst>
        </pc:cxnChg>
        <pc:cxnChg chg="mod ord">
          <ac:chgData name="Patrick Kufner" userId="313853a1c8e73662" providerId="LiveId" clId="{ADBBBB31-2A5C-4F93-8686-D81D62372312}" dt="2024-02-02T17:17:59.723" v="7367"/>
          <ac:cxnSpMkLst>
            <pc:docMk/>
            <pc:sldMk cId="581873935" sldId="706"/>
            <ac:cxnSpMk id="19" creationId="{D75978EF-038E-AB10-C3EC-734CFB194F54}"/>
          </ac:cxnSpMkLst>
        </pc:cxnChg>
        <pc:cxnChg chg="mod ord">
          <ac:chgData name="Patrick Kufner" userId="313853a1c8e73662" providerId="LiveId" clId="{ADBBBB31-2A5C-4F93-8686-D81D62372312}" dt="2024-02-02T17:17:59.711" v="7334"/>
          <ac:cxnSpMkLst>
            <pc:docMk/>
            <pc:sldMk cId="581873935" sldId="706"/>
            <ac:cxnSpMk id="21" creationId="{DE7215E5-79B9-0303-F3AC-64F22A54A919}"/>
          </ac:cxnSpMkLst>
        </pc:cxnChg>
        <pc:cxnChg chg="mod ord">
          <ac:chgData name="Patrick Kufner" userId="313853a1c8e73662" providerId="LiveId" clId="{ADBBBB31-2A5C-4F93-8686-D81D62372312}" dt="2024-02-02T17:17:59.712" v="7336"/>
          <ac:cxnSpMkLst>
            <pc:docMk/>
            <pc:sldMk cId="581873935" sldId="706"/>
            <ac:cxnSpMk id="22" creationId="{392062BE-9687-2D75-9E39-449BDAAC3779}"/>
          </ac:cxnSpMkLst>
        </pc:cxnChg>
      </pc:sldChg>
      <pc:sldChg chg="addSp delSp modSp mod ord">
        <pc:chgData name="Patrick Kufner" userId="313853a1c8e73662" providerId="LiveId" clId="{ADBBBB31-2A5C-4F93-8686-D81D62372312}" dt="2024-02-04T15:11:58.539" v="10288" actId="5793"/>
        <pc:sldMkLst>
          <pc:docMk/>
          <pc:sldMk cId="3709529541" sldId="707"/>
        </pc:sldMkLst>
        <pc:spChg chg="mod">
          <ac:chgData name="Patrick Kufner" userId="313853a1c8e73662" providerId="LiveId" clId="{ADBBBB31-2A5C-4F93-8686-D81D62372312}" dt="2024-02-04T15:11:58.539" v="10288" actId="5793"/>
          <ac:spMkLst>
            <pc:docMk/>
            <pc:sldMk cId="3709529541" sldId="707"/>
            <ac:spMk id="2" creationId="{F6EE08C4-D5F0-6CB3-10DF-D213F331A298}"/>
          </ac:spMkLst>
        </pc:spChg>
        <pc:spChg chg="mod">
          <ac:chgData name="Patrick Kufner" userId="313853a1c8e73662" providerId="LiveId" clId="{ADBBBB31-2A5C-4F93-8686-D81D62372312}" dt="2024-02-04T10:22:38.539" v="7704" actId="20577"/>
          <ac:spMkLst>
            <pc:docMk/>
            <pc:sldMk cId="3709529541" sldId="707"/>
            <ac:spMk id="3" creationId="{AB7721C5-5EBC-BC20-FE0F-C6B75915C400}"/>
          </ac:spMkLst>
        </pc:spChg>
        <pc:spChg chg="add mod">
          <ac:chgData name="Patrick Kufner" userId="313853a1c8e73662" providerId="LiveId" clId="{ADBBBB31-2A5C-4F93-8686-D81D62372312}" dt="2024-02-04T10:09:42.355" v="7623"/>
          <ac:spMkLst>
            <pc:docMk/>
            <pc:sldMk cId="3709529541" sldId="707"/>
            <ac:spMk id="9" creationId="{9AC7F125-8F03-3012-87C6-9AA1A8645EB2}"/>
          </ac:spMkLst>
        </pc:spChg>
        <pc:spChg chg="add mod">
          <ac:chgData name="Patrick Kufner" userId="313853a1c8e73662" providerId="LiveId" clId="{ADBBBB31-2A5C-4F93-8686-D81D62372312}" dt="2024-02-04T10:09:42.355" v="7623"/>
          <ac:spMkLst>
            <pc:docMk/>
            <pc:sldMk cId="3709529541" sldId="707"/>
            <ac:spMk id="10" creationId="{0AC707A0-D497-39E6-5583-AA3D37F5C230}"/>
          </ac:spMkLst>
        </pc:spChg>
        <pc:spChg chg="add mod">
          <ac:chgData name="Patrick Kufner" userId="313853a1c8e73662" providerId="LiveId" clId="{ADBBBB31-2A5C-4F93-8686-D81D62372312}" dt="2024-02-04T10:09:42.355" v="7623"/>
          <ac:spMkLst>
            <pc:docMk/>
            <pc:sldMk cId="3709529541" sldId="707"/>
            <ac:spMk id="11" creationId="{1B4A44B4-FFD0-841D-DDCC-D6FA436CCA7A}"/>
          </ac:spMkLst>
        </pc:spChg>
        <pc:spChg chg="add mod">
          <ac:chgData name="Patrick Kufner" userId="313853a1c8e73662" providerId="LiveId" clId="{ADBBBB31-2A5C-4F93-8686-D81D62372312}" dt="2024-02-04T10:09:42.355" v="7623"/>
          <ac:spMkLst>
            <pc:docMk/>
            <pc:sldMk cId="3709529541" sldId="707"/>
            <ac:spMk id="12" creationId="{4CD156DE-C839-AEAE-E2E8-5979368C6A09}"/>
          </ac:spMkLst>
        </pc:spChg>
        <pc:spChg chg="add mod">
          <ac:chgData name="Patrick Kufner" userId="313853a1c8e73662" providerId="LiveId" clId="{ADBBBB31-2A5C-4F93-8686-D81D62372312}" dt="2024-02-04T10:09:42.355" v="7623"/>
          <ac:spMkLst>
            <pc:docMk/>
            <pc:sldMk cId="3709529541" sldId="707"/>
            <ac:spMk id="18" creationId="{5CE69120-AB32-35E7-B6EA-207F3BBBB72D}"/>
          </ac:spMkLst>
        </pc:spChg>
        <pc:spChg chg="add mod">
          <ac:chgData name="Patrick Kufner" userId="313853a1c8e73662" providerId="LiveId" clId="{ADBBBB31-2A5C-4F93-8686-D81D62372312}" dt="2024-02-04T10:10:13.708" v="7628" actId="1076"/>
          <ac:spMkLst>
            <pc:docMk/>
            <pc:sldMk cId="3709529541" sldId="707"/>
            <ac:spMk id="21" creationId="{6B53C942-CC75-C5B2-9363-58325375036B}"/>
          </ac:spMkLst>
        </pc:spChg>
        <pc:spChg chg="add mod">
          <ac:chgData name="Patrick Kufner" userId="313853a1c8e73662" providerId="LiveId" clId="{ADBBBB31-2A5C-4F93-8686-D81D62372312}" dt="2024-02-04T10:10:13.708" v="7628" actId="1076"/>
          <ac:spMkLst>
            <pc:docMk/>
            <pc:sldMk cId="3709529541" sldId="707"/>
            <ac:spMk id="22" creationId="{660BB014-1CF8-B968-FCF0-B5901C423A05}"/>
          </ac:spMkLst>
        </pc:spChg>
        <pc:spChg chg="add mod">
          <ac:chgData name="Patrick Kufner" userId="313853a1c8e73662" providerId="LiveId" clId="{ADBBBB31-2A5C-4F93-8686-D81D62372312}" dt="2024-02-04T10:10:13.708" v="7628" actId="1076"/>
          <ac:spMkLst>
            <pc:docMk/>
            <pc:sldMk cId="3709529541" sldId="707"/>
            <ac:spMk id="23" creationId="{F6D73B37-6C18-8461-EDDE-13ABEF6D2DEB}"/>
          </ac:spMkLst>
        </pc:spChg>
        <pc:spChg chg="add mod">
          <ac:chgData name="Patrick Kufner" userId="313853a1c8e73662" providerId="LiveId" clId="{ADBBBB31-2A5C-4F93-8686-D81D62372312}" dt="2024-02-04T10:10:13.708" v="7628" actId="1076"/>
          <ac:spMkLst>
            <pc:docMk/>
            <pc:sldMk cId="3709529541" sldId="707"/>
            <ac:spMk id="24" creationId="{7A6FC535-2613-635F-2A09-B625CB0550D4}"/>
          </ac:spMkLst>
        </pc:spChg>
        <pc:spChg chg="add mod">
          <ac:chgData name="Patrick Kufner" userId="313853a1c8e73662" providerId="LiveId" clId="{ADBBBB31-2A5C-4F93-8686-D81D62372312}" dt="2024-02-04T10:10:13.708" v="7628" actId="1076"/>
          <ac:spMkLst>
            <pc:docMk/>
            <pc:sldMk cId="3709529541" sldId="707"/>
            <ac:spMk id="30" creationId="{E53C6436-B9CC-52D0-DF18-AD6E7DB92C8D}"/>
          </ac:spMkLst>
        </pc:spChg>
        <pc:picChg chg="add mod">
          <ac:chgData name="Patrick Kufner" userId="313853a1c8e73662" providerId="LiveId" clId="{ADBBBB31-2A5C-4F93-8686-D81D62372312}" dt="2024-02-04T10:09:42.355" v="7623"/>
          <ac:picMkLst>
            <pc:docMk/>
            <pc:sldMk cId="3709529541" sldId="707"/>
            <ac:picMk id="7" creationId="{644C72B6-2675-1647-9700-C0D699EE057F}"/>
          </ac:picMkLst>
        </pc:picChg>
        <pc:picChg chg="add mod">
          <ac:chgData name="Patrick Kufner" userId="313853a1c8e73662" providerId="LiveId" clId="{ADBBBB31-2A5C-4F93-8686-D81D62372312}" dt="2024-02-04T10:09:42.355" v="7623"/>
          <ac:picMkLst>
            <pc:docMk/>
            <pc:sldMk cId="3709529541" sldId="707"/>
            <ac:picMk id="8" creationId="{30A6AB9D-0B2B-5268-5D0C-C020122EB608}"/>
          </ac:picMkLst>
        </pc:picChg>
        <pc:picChg chg="del">
          <ac:chgData name="Patrick Kufner" userId="313853a1c8e73662" providerId="LiveId" clId="{ADBBBB31-2A5C-4F93-8686-D81D62372312}" dt="2024-01-28T16:11:07.184" v="1255" actId="478"/>
          <ac:picMkLst>
            <pc:docMk/>
            <pc:sldMk cId="3709529541" sldId="707"/>
            <ac:picMk id="10" creationId="{86DA0286-B807-F2FD-340C-1B77DFBCC9BF}"/>
          </ac:picMkLst>
        </pc:picChg>
        <pc:picChg chg="del">
          <ac:chgData name="Patrick Kufner" userId="313853a1c8e73662" providerId="LiveId" clId="{ADBBBB31-2A5C-4F93-8686-D81D62372312}" dt="2024-01-28T16:11:07.836" v="1256" actId="478"/>
          <ac:picMkLst>
            <pc:docMk/>
            <pc:sldMk cId="3709529541" sldId="707"/>
            <ac:picMk id="12" creationId="{4CB6EACE-9AE7-C621-12E8-B9AD385E47D3}"/>
          </ac:picMkLst>
        </pc:picChg>
        <pc:picChg chg="add mod">
          <ac:chgData name="Patrick Kufner" userId="313853a1c8e73662" providerId="LiveId" clId="{ADBBBB31-2A5C-4F93-8686-D81D62372312}" dt="2024-02-04T10:09:42.355" v="7623"/>
          <ac:picMkLst>
            <pc:docMk/>
            <pc:sldMk cId="3709529541" sldId="707"/>
            <ac:picMk id="13" creationId="{F6ABF651-A0E3-DA33-1DAD-7A2A03D6864B}"/>
          </ac:picMkLst>
        </pc:picChg>
        <pc:picChg chg="add mod">
          <ac:chgData name="Patrick Kufner" userId="313853a1c8e73662" providerId="LiveId" clId="{ADBBBB31-2A5C-4F93-8686-D81D62372312}" dt="2024-02-04T10:10:13.708" v="7628" actId="1076"/>
          <ac:picMkLst>
            <pc:docMk/>
            <pc:sldMk cId="3709529541" sldId="707"/>
            <ac:picMk id="19" creationId="{464B1EEC-51FD-6970-674C-E7F44938A883}"/>
          </ac:picMkLst>
        </pc:picChg>
        <pc:picChg chg="add mod">
          <ac:chgData name="Patrick Kufner" userId="313853a1c8e73662" providerId="LiveId" clId="{ADBBBB31-2A5C-4F93-8686-D81D62372312}" dt="2024-02-04T10:10:13.708" v="7628" actId="1076"/>
          <ac:picMkLst>
            <pc:docMk/>
            <pc:sldMk cId="3709529541" sldId="707"/>
            <ac:picMk id="20" creationId="{38477B01-ADCD-7586-CA36-5FEBB01F0414}"/>
          </ac:picMkLst>
        </pc:picChg>
        <pc:picChg chg="add mod">
          <ac:chgData name="Patrick Kufner" userId="313853a1c8e73662" providerId="LiveId" clId="{ADBBBB31-2A5C-4F93-8686-D81D62372312}" dt="2024-02-04T10:10:13.708" v="7628" actId="1076"/>
          <ac:picMkLst>
            <pc:docMk/>
            <pc:sldMk cId="3709529541" sldId="707"/>
            <ac:picMk id="25" creationId="{6D8C014C-15F9-3B90-6475-4F44E3AC795B}"/>
          </ac:picMkLst>
        </pc:picChg>
        <pc:cxnChg chg="add mod">
          <ac:chgData name="Patrick Kufner" userId="313853a1c8e73662" providerId="LiveId" clId="{ADBBBB31-2A5C-4F93-8686-D81D62372312}" dt="2024-02-04T10:09:42.355" v="7623"/>
          <ac:cxnSpMkLst>
            <pc:docMk/>
            <pc:sldMk cId="3709529541" sldId="707"/>
            <ac:cxnSpMk id="14" creationId="{C4431CFB-7662-114D-50AF-2DD38ABB9D17}"/>
          </ac:cxnSpMkLst>
        </pc:cxnChg>
        <pc:cxnChg chg="add mod">
          <ac:chgData name="Patrick Kufner" userId="313853a1c8e73662" providerId="LiveId" clId="{ADBBBB31-2A5C-4F93-8686-D81D62372312}" dt="2024-02-04T10:09:42.355" v="7623"/>
          <ac:cxnSpMkLst>
            <pc:docMk/>
            <pc:sldMk cId="3709529541" sldId="707"/>
            <ac:cxnSpMk id="15" creationId="{C718F5D0-7F60-F6D2-139C-48D78C078E4C}"/>
          </ac:cxnSpMkLst>
        </pc:cxnChg>
        <pc:cxnChg chg="add mod">
          <ac:chgData name="Patrick Kufner" userId="313853a1c8e73662" providerId="LiveId" clId="{ADBBBB31-2A5C-4F93-8686-D81D62372312}" dt="2024-02-04T10:09:42.355" v="7623"/>
          <ac:cxnSpMkLst>
            <pc:docMk/>
            <pc:sldMk cId="3709529541" sldId="707"/>
            <ac:cxnSpMk id="16" creationId="{CCA83A4C-A9C9-D180-C83C-197A4CC69D9C}"/>
          </ac:cxnSpMkLst>
        </pc:cxnChg>
        <pc:cxnChg chg="add mod">
          <ac:chgData name="Patrick Kufner" userId="313853a1c8e73662" providerId="LiveId" clId="{ADBBBB31-2A5C-4F93-8686-D81D62372312}" dt="2024-02-04T10:09:42.355" v="7623"/>
          <ac:cxnSpMkLst>
            <pc:docMk/>
            <pc:sldMk cId="3709529541" sldId="707"/>
            <ac:cxnSpMk id="17" creationId="{A27AA08E-78EF-0EB8-B72F-FDFBD08BED56}"/>
          </ac:cxnSpMkLst>
        </pc:cxnChg>
        <pc:cxnChg chg="add mod">
          <ac:chgData name="Patrick Kufner" userId="313853a1c8e73662" providerId="LiveId" clId="{ADBBBB31-2A5C-4F93-8686-D81D62372312}" dt="2024-02-04T10:10:13.708" v="7628" actId="1076"/>
          <ac:cxnSpMkLst>
            <pc:docMk/>
            <pc:sldMk cId="3709529541" sldId="707"/>
            <ac:cxnSpMk id="26" creationId="{6ECD47AB-8476-F25E-F63C-9E8BED017F9D}"/>
          </ac:cxnSpMkLst>
        </pc:cxnChg>
        <pc:cxnChg chg="add mod">
          <ac:chgData name="Patrick Kufner" userId="313853a1c8e73662" providerId="LiveId" clId="{ADBBBB31-2A5C-4F93-8686-D81D62372312}" dt="2024-02-04T10:10:13.708" v="7628" actId="1076"/>
          <ac:cxnSpMkLst>
            <pc:docMk/>
            <pc:sldMk cId="3709529541" sldId="707"/>
            <ac:cxnSpMk id="27" creationId="{539060D7-5954-AE5F-BFD1-A20840DDDDB8}"/>
          </ac:cxnSpMkLst>
        </pc:cxnChg>
        <pc:cxnChg chg="add mod">
          <ac:chgData name="Patrick Kufner" userId="313853a1c8e73662" providerId="LiveId" clId="{ADBBBB31-2A5C-4F93-8686-D81D62372312}" dt="2024-02-04T10:10:13.708" v="7628" actId="1076"/>
          <ac:cxnSpMkLst>
            <pc:docMk/>
            <pc:sldMk cId="3709529541" sldId="707"/>
            <ac:cxnSpMk id="28" creationId="{0CDEDBEF-5D31-1B33-0FF3-D85A29FAF2CF}"/>
          </ac:cxnSpMkLst>
        </pc:cxnChg>
        <pc:cxnChg chg="add mod">
          <ac:chgData name="Patrick Kufner" userId="313853a1c8e73662" providerId="LiveId" clId="{ADBBBB31-2A5C-4F93-8686-D81D62372312}" dt="2024-02-04T10:10:13.708" v="7628" actId="1076"/>
          <ac:cxnSpMkLst>
            <pc:docMk/>
            <pc:sldMk cId="3709529541" sldId="707"/>
            <ac:cxnSpMk id="29" creationId="{7531F60A-153C-5B24-2127-C9384C01B4A5}"/>
          </ac:cxnSpMkLst>
        </pc:cxnChg>
      </pc:sldChg>
      <pc:sldChg chg="addSp delSp modSp mod">
        <pc:chgData name="Patrick Kufner" userId="313853a1c8e73662" providerId="LiveId" clId="{ADBBBB31-2A5C-4F93-8686-D81D62372312}" dt="2024-02-03T08:52:54.185" v="7472" actId="1076"/>
        <pc:sldMkLst>
          <pc:docMk/>
          <pc:sldMk cId="1597278259" sldId="708"/>
        </pc:sldMkLst>
        <pc:spChg chg="mod">
          <ac:chgData name="Patrick Kufner" userId="313853a1c8e73662" providerId="LiveId" clId="{ADBBBB31-2A5C-4F93-8686-D81D62372312}" dt="2024-01-28T16:25:30.221" v="1727" actId="6549"/>
          <ac:spMkLst>
            <pc:docMk/>
            <pc:sldMk cId="1597278259" sldId="708"/>
            <ac:spMk id="2" creationId="{FDCEC09C-F5ED-23A1-BC15-A8F8CED4B526}"/>
          </ac:spMkLst>
        </pc:spChg>
        <pc:picChg chg="add del">
          <ac:chgData name="Patrick Kufner" userId="313853a1c8e73662" providerId="LiveId" clId="{ADBBBB31-2A5C-4F93-8686-D81D62372312}" dt="2024-02-03T08:52:42.434" v="7469" actId="22"/>
          <ac:picMkLst>
            <pc:docMk/>
            <pc:sldMk cId="1597278259" sldId="708"/>
            <ac:picMk id="7" creationId="{41D72149-0081-2639-0C3C-62E0DA65E939}"/>
          </ac:picMkLst>
        </pc:picChg>
        <pc:picChg chg="mod">
          <ac:chgData name="Patrick Kufner" userId="313853a1c8e73662" providerId="LiveId" clId="{ADBBBB31-2A5C-4F93-8686-D81D62372312}" dt="2024-02-03T08:52:54.185" v="7472" actId="1076"/>
          <ac:picMkLst>
            <pc:docMk/>
            <pc:sldMk cId="1597278259" sldId="708"/>
            <ac:picMk id="8" creationId="{00082097-9CF3-A625-8B32-7EA5E798BCBB}"/>
          </ac:picMkLst>
        </pc:picChg>
      </pc:sldChg>
      <pc:sldChg chg="addSp delSp modSp mod modClrScheme chgLayout">
        <pc:chgData name="Patrick Kufner" userId="313853a1c8e73662" providerId="LiveId" clId="{ADBBBB31-2A5C-4F93-8686-D81D62372312}" dt="2024-01-28T17:03:23.995" v="2941" actId="20577"/>
        <pc:sldMkLst>
          <pc:docMk/>
          <pc:sldMk cId="2602181901" sldId="709"/>
        </pc:sldMkLst>
        <pc:spChg chg="mod ord">
          <ac:chgData name="Patrick Kufner" userId="313853a1c8e73662" providerId="LiveId" clId="{ADBBBB31-2A5C-4F93-8686-D81D62372312}" dt="2024-01-28T17:03:23.995" v="2941" actId="20577"/>
          <ac:spMkLst>
            <pc:docMk/>
            <pc:sldMk cId="2602181901" sldId="709"/>
            <ac:spMk id="2" creationId="{E2B9B170-3F76-86E0-ACEB-780C1FD003D5}"/>
          </ac:spMkLst>
        </pc:spChg>
        <pc:spChg chg="mod ord">
          <ac:chgData name="Patrick Kufner" userId="313853a1c8e73662" providerId="LiveId" clId="{ADBBBB31-2A5C-4F93-8686-D81D62372312}" dt="2024-01-28T17:03:10.778" v="2921" actId="700"/>
          <ac:spMkLst>
            <pc:docMk/>
            <pc:sldMk cId="2602181901" sldId="709"/>
            <ac:spMk id="4" creationId="{0C61CB5E-6167-9FA6-80F6-B60457C7E9DD}"/>
          </ac:spMkLst>
        </pc:spChg>
        <pc:spChg chg="mod ord">
          <ac:chgData name="Patrick Kufner" userId="313853a1c8e73662" providerId="LiveId" clId="{ADBBBB31-2A5C-4F93-8686-D81D62372312}" dt="2024-01-28T17:03:10.778" v="2921" actId="700"/>
          <ac:spMkLst>
            <pc:docMk/>
            <pc:sldMk cId="2602181901" sldId="709"/>
            <ac:spMk id="5" creationId="{5696D5B2-770B-2BA6-3007-D29E38DB8887}"/>
          </ac:spMkLst>
        </pc:spChg>
        <pc:spChg chg="mod ord">
          <ac:chgData name="Patrick Kufner" userId="313853a1c8e73662" providerId="LiveId" clId="{ADBBBB31-2A5C-4F93-8686-D81D62372312}" dt="2024-01-28T17:03:10.778" v="2921" actId="700"/>
          <ac:spMkLst>
            <pc:docMk/>
            <pc:sldMk cId="2602181901" sldId="709"/>
            <ac:spMk id="6" creationId="{2AAB5D15-71EA-FADD-A43C-92821140806A}"/>
          </ac:spMkLst>
        </pc:spChg>
        <pc:spChg chg="add del mod">
          <ac:chgData name="Patrick Kufner" userId="313853a1c8e73662" providerId="LiveId" clId="{ADBBBB31-2A5C-4F93-8686-D81D62372312}" dt="2024-01-28T16:16:55.386" v="1555" actId="26606"/>
          <ac:spMkLst>
            <pc:docMk/>
            <pc:sldMk cId="2602181901" sldId="709"/>
            <ac:spMk id="7" creationId="{64211DF1-EAB7-B234-ECC8-82A9155C4C3F}"/>
          </ac:spMkLst>
        </pc:spChg>
        <pc:spChg chg="add del mod">
          <ac:chgData name="Patrick Kufner" userId="313853a1c8e73662" providerId="LiveId" clId="{ADBBBB31-2A5C-4F93-8686-D81D62372312}" dt="2024-01-28T16:16:55.386" v="1555" actId="26606"/>
          <ac:spMkLst>
            <pc:docMk/>
            <pc:sldMk cId="2602181901" sldId="709"/>
            <ac:spMk id="9" creationId="{27B49C2C-CC84-1300-A9F2-EE3411E00254}"/>
          </ac:spMkLst>
        </pc:spChg>
        <pc:spChg chg="add del mod">
          <ac:chgData name="Patrick Kufner" userId="313853a1c8e73662" providerId="LiveId" clId="{ADBBBB31-2A5C-4F93-8686-D81D62372312}" dt="2024-01-28T17:02:56.488" v="2917" actId="478"/>
          <ac:spMkLst>
            <pc:docMk/>
            <pc:sldMk cId="2602181901" sldId="709"/>
            <ac:spMk id="12" creationId="{061253CD-2BF6-3E90-E106-CA0B73227991}"/>
          </ac:spMkLst>
        </pc:spChg>
        <pc:spChg chg="del mod">
          <ac:chgData name="Patrick Kufner" userId="313853a1c8e73662" providerId="LiveId" clId="{ADBBBB31-2A5C-4F93-8686-D81D62372312}" dt="2024-01-28T16:16:39.521" v="1554" actId="478"/>
          <ac:spMkLst>
            <pc:docMk/>
            <pc:sldMk cId="2602181901" sldId="709"/>
            <ac:spMk id="19" creationId="{A83C8CE6-67A9-705A-99B0-65EEADF56E6B}"/>
          </ac:spMkLst>
        </pc:spChg>
        <pc:spChg chg="del mod ord">
          <ac:chgData name="Patrick Kufner" userId="313853a1c8e73662" providerId="LiveId" clId="{ADBBBB31-2A5C-4F93-8686-D81D62372312}" dt="2024-01-28T17:03:16.955" v="2922" actId="478"/>
          <ac:spMkLst>
            <pc:docMk/>
            <pc:sldMk cId="2602181901" sldId="709"/>
            <ac:spMk id="21" creationId="{97CA938A-47E5-0067-3E29-933C93486B05}"/>
          </ac:spMkLst>
        </pc:spChg>
        <pc:picChg chg="add mod">
          <ac:chgData name="Patrick Kufner" userId="313853a1c8e73662" providerId="LiveId" clId="{ADBBBB31-2A5C-4F93-8686-D81D62372312}" dt="2024-01-28T17:02:56.861" v="2918"/>
          <ac:picMkLst>
            <pc:docMk/>
            <pc:sldMk cId="2602181901" sldId="709"/>
            <ac:picMk id="10" creationId="{1C84CF8E-E617-54B2-C1E6-4AAA7BA0F47F}"/>
          </ac:picMkLst>
        </pc:picChg>
        <pc:picChg chg="del">
          <ac:chgData name="Patrick Kufner" userId="313853a1c8e73662" providerId="LiveId" clId="{ADBBBB31-2A5C-4F93-8686-D81D62372312}" dt="2024-01-28T16:16:35.655" v="1552" actId="478"/>
          <ac:picMkLst>
            <pc:docMk/>
            <pc:sldMk cId="2602181901" sldId="709"/>
            <ac:picMk id="14" creationId="{2A6AA646-440E-5E8E-A477-CE4D8DC2585D}"/>
          </ac:picMkLst>
        </pc:picChg>
        <pc:picChg chg="add del mod ord">
          <ac:chgData name="Patrick Kufner" userId="313853a1c8e73662" providerId="LiveId" clId="{ADBBBB31-2A5C-4F93-8686-D81D62372312}" dt="2024-01-28T17:03:10.778" v="2921" actId="700"/>
          <ac:picMkLst>
            <pc:docMk/>
            <pc:sldMk cId="2602181901" sldId="709"/>
            <ac:picMk id="16" creationId="{FE9E6B2C-67D9-92C5-D14C-05FDFB1B212E}"/>
          </ac:picMkLst>
        </pc:picChg>
      </pc:sldChg>
      <pc:sldChg chg="addSp delSp modSp new mod ord modClrScheme addAnim delAnim modAnim chgLayout">
        <pc:chgData name="Patrick Kufner" userId="313853a1c8e73662" providerId="LiveId" clId="{ADBBBB31-2A5C-4F93-8686-D81D62372312}" dt="2024-02-04T15:05:34.035" v="10231"/>
        <pc:sldMkLst>
          <pc:docMk/>
          <pc:sldMk cId="76330164" sldId="710"/>
        </pc:sldMkLst>
        <pc:spChg chg="mod ord">
          <ac:chgData name="Patrick Kufner" userId="313853a1c8e73662" providerId="LiveId" clId="{ADBBBB31-2A5C-4F93-8686-D81D62372312}" dt="2024-02-04T15:05:34.035" v="10231"/>
          <ac:spMkLst>
            <pc:docMk/>
            <pc:sldMk cId="76330164" sldId="710"/>
            <ac:spMk id="2" creationId="{23CD7F20-107C-AC07-2294-C1DA684426D5}"/>
          </ac:spMkLst>
        </pc:spChg>
        <pc:spChg chg="add mod ord">
          <ac:chgData name="Patrick Kufner" userId="313853a1c8e73662" providerId="LiveId" clId="{ADBBBB31-2A5C-4F93-8686-D81D62372312}" dt="2024-02-04T14:35:16.588" v="8639" actId="20577"/>
          <ac:spMkLst>
            <pc:docMk/>
            <pc:sldMk cId="76330164" sldId="710"/>
            <ac:spMk id="3" creationId="{1A770A6E-F390-11E7-23D3-0421E0A4CF96}"/>
          </ac:spMkLst>
        </pc:spChg>
        <pc:spChg chg="del mod ord">
          <ac:chgData name="Patrick Kufner" userId="313853a1c8e73662" providerId="LiveId" clId="{ADBBBB31-2A5C-4F93-8686-D81D62372312}" dt="2024-01-28T16:54:24.510" v="2723" actId="700"/>
          <ac:spMkLst>
            <pc:docMk/>
            <pc:sldMk cId="76330164" sldId="710"/>
            <ac:spMk id="3" creationId="{960D82F4-15E8-3493-68B3-8D4E44F27552}"/>
          </ac:spMkLst>
        </pc:spChg>
        <pc:spChg chg="mod ord">
          <ac:chgData name="Patrick Kufner" userId="313853a1c8e73662" providerId="LiveId" clId="{ADBBBB31-2A5C-4F93-8686-D81D62372312}" dt="2024-02-04T14:35:10.888" v="8636" actId="700"/>
          <ac:spMkLst>
            <pc:docMk/>
            <pc:sldMk cId="76330164" sldId="710"/>
            <ac:spMk id="4" creationId="{A3B2D90C-E9BC-272B-F01A-547E981C52B2}"/>
          </ac:spMkLst>
        </pc:spChg>
        <pc:spChg chg="mod ord">
          <ac:chgData name="Patrick Kufner" userId="313853a1c8e73662" providerId="LiveId" clId="{ADBBBB31-2A5C-4F93-8686-D81D62372312}" dt="2024-02-04T14:35:10.888" v="8636" actId="700"/>
          <ac:spMkLst>
            <pc:docMk/>
            <pc:sldMk cId="76330164" sldId="710"/>
            <ac:spMk id="5" creationId="{FDA70CFB-59D1-B903-8BF1-160C19065BA7}"/>
          </ac:spMkLst>
        </pc:spChg>
        <pc:spChg chg="mod ord">
          <ac:chgData name="Patrick Kufner" userId="313853a1c8e73662" providerId="LiveId" clId="{ADBBBB31-2A5C-4F93-8686-D81D62372312}" dt="2024-02-04T14:35:10.888" v="8636" actId="700"/>
          <ac:spMkLst>
            <pc:docMk/>
            <pc:sldMk cId="76330164" sldId="710"/>
            <ac:spMk id="6" creationId="{9BE0402F-CE60-B04A-9DC1-483DE5C87E64}"/>
          </ac:spMkLst>
        </pc:spChg>
        <pc:spChg chg="add del mod ord">
          <ac:chgData name="Patrick Kufner" userId="313853a1c8e73662" providerId="LiveId" clId="{ADBBBB31-2A5C-4F93-8686-D81D62372312}" dt="2024-01-28T16:54:34.869" v="2724"/>
          <ac:spMkLst>
            <pc:docMk/>
            <pc:sldMk cId="76330164" sldId="710"/>
            <ac:spMk id="7" creationId="{765C4884-8A21-0986-DA39-11B558314519}"/>
          </ac:spMkLst>
        </pc:spChg>
        <pc:spChg chg="add mod ord">
          <ac:chgData name="Patrick Kufner" userId="313853a1c8e73662" providerId="LiveId" clId="{ADBBBB31-2A5C-4F93-8686-D81D62372312}" dt="2024-02-04T14:35:25.194" v="8658" actId="20577"/>
          <ac:spMkLst>
            <pc:docMk/>
            <pc:sldMk cId="76330164" sldId="710"/>
            <ac:spMk id="7" creationId="{8F922DAE-B968-0A88-9FA0-A4196106AFD0}"/>
          </ac:spMkLst>
        </pc:spChg>
        <pc:spChg chg="add del mod">
          <ac:chgData name="Patrick Kufner" userId="313853a1c8e73662" providerId="LiveId" clId="{ADBBBB31-2A5C-4F93-8686-D81D62372312}" dt="2024-01-30T15:57:00.514" v="3563" actId="478"/>
          <ac:spMkLst>
            <pc:docMk/>
            <pc:sldMk cId="76330164" sldId="710"/>
            <ac:spMk id="7" creationId="{9EAA2851-F5D5-D27D-F3D0-00A882E1873A}"/>
          </ac:spMkLst>
        </pc:spChg>
        <pc:spChg chg="add mod ord">
          <ac:chgData name="Patrick Kufner" userId="313853a1c8e73662" providerId="LiveId" clId="{ADBBBB31-2A5C-4F93-8686-D81D62372312}" dt="2024-02-04T15:05:03.770" v="10229" actId="20577"/>
          <ac:spMkLst>
            <pc:docMk/>
            <pc:sldMk cId="76330164" sldId="710"/>
            <ac:spMk id="8" creationId="{18B9AD49-2EDD-325A-B576-E6D3E6602419}"/>
          </ac:spMkLst>
        </pc:spChg>
        <pc:spChg chg="add del mod ord">
          <ac:chgData name="Patrick Kufner" userId="313853a1c8e73662" providerId="LiveId" clId="{ADBBBB31-2A5C-4F93-8686-D81D62372312}" dt="2024-01-28T16:54:46.791" v="2725" actId="700"/>
          <ac:spMkLst>
            <pc:docMk/>
            <pc:sldMk cId="76330164" sldId="710"/>
            <ac:spMk id="8" creationId="{DCD44532-05F4-DCF1-73D7-BD6E4B7FF7DA}"/>
          </ac:spMkLst>
        </pc:spChg>
        <pc:spChg chg="add del mod">
          <ac:chgData name="Patrick Kufner" userId="313853a1c8e73662" providerId="LiveId" clId="{ADBBBB31-2A5C-4F93-8686-D81D62372312}" dt="2024-02-04T14:52:48.251" v="9171" actId="478"/>
          <ac:spMkLst>
            <pc:docMk/>
            <pc:sldMk cId="76330164" sldId="710"/>
            <ac:spMk id="9" creationId="{3A6D872E-1D59-B34C-7842-A5E969E51357}"/>
          </ac:spMkLst>
        </pc:spChg>
        <pc:spChg chg="add del mod ord">
          <ac:chgData name="Patrick Kufner" userId="313853a1c8e73662" providerId="LiveId" clId="{ADBBBB31-2A5C-4F93-8686-D81D62372312}" dt="2024-01-28T16:58:01.981" v="2765" actId="478"/>
          <ac:spMkLst>
            <pc:docMk/>
            <pc:sldMk cId="76330164" sldId="710"/>
            <ac:spMk id="10" creationId="{9FD35039-59F4-343B-94B4-0CBA6D0961F2}"/>
          </ac:spMkLst>
        </pc:spChg>
        <pc:spChg chg="add del mod ord">
          <ac:chgData name="Patrick Kufner" userId="313853a1c8e73662" providerId="LiveId" clId="{ADBBBB31-2A5C-4F93-8686-D81D62372312}" dt="2024-01-28T16:58:19.756" v="2767" actId="478"/>
          <ac:spMkLst>
            <pc:docMk/>
            <pc:sldMk cId="76330164" sldId="710"/>
            <ac:spMk id="11" creationId="{85B983CD-EE96-84F4-612C-7D6BFEE0E6DF}"/>
          </ac:spMkLst>
        </pc:spChg>
        <pc:spChg chg="add del mod">
          <ac:chgData name="Patrick Kufner" userId="313853a1c8e73662" providerId="LiveId" clId="{ADBBBB31-2A5C-4F93-8686-D81D62372312}" dt="2024-01-30T16:00:04.657" v="3709" actId="478"/>
          <ac:spMkLst>
            <pc:docMk/>
            <pc:sldMk cId="76330164" sldId="710"/>
            <ac:spMk id="12" creationId="{1F772335-32B4-2D43-9C05-6611DD72E226}"/>
          </ac:spMkLst>
        </pc:spChg>
        <pc:spChg chg="add del mod ord">
          <ac:chgData name="Patrick Kufner" userId="313853a1c8e73662" providerId="LiveId" clId="{ADBBBB31-2A5C-4F93-8686-D81D62372312}" dt="2024-01-28T16:57:57.291" v="2763" actId="700"/>
          <ac:spMkLst>
            <pc:docMk/>
            <pc:sldMk cId="76330164" sldId="710"/>
            <ac:spMk id="12" creationId="{F41E1E70-3C65-FD63-2AE1-5CF086E3A5C5}"/>
          </ac:spMkLst>
        </pc:spChg>
        <pc:spChg chg="add mod ord">
          <ac:chgData name="Patrick Kufner" userId="313853a1c8e73662" providerId="LiveId" clId="{ADBBBB31-2A5C-4F93-8686-D81D62372312}" dt="2024-02-04T15:01:20.990" v="9702" actId="207"/>
          <ac:spMkLst>
            <pc:docMk/>
            <pc:sldMk cId="76330164" sldId="710"/>
            <ac:spMk id="14" creationId="{150A0CFB-2659-14CA-BA58-B41845D73454}"/>
          </ac:spMkLst>
        </pc:spChg>
        <pc:spChg chg="add del mod ord">
          <ac:chgData name="Patrick Kufner" userId="313853a1c8e73662" providerId="LiveId" clId="{ADBBBB31-2A5C-4F93-8686-D81D62372312}" dt="2024-01-28T17:06:35.819" v="2957" actId="26606"/>
          <ac:spMkLst>
            <pc:docMk/>
            <pc:sldMk cId="76330164" sldId="710"/>
            <ac:spMk id="14" creationId="{BDE5808D-50C0-2565-0320-96E2321B125A}"/>
          </ac:spMkLst>
        </pc:spChg>
        <pc:spChg chg="add del mod">
          <ac:chgData name="Patrick Kufner" userId="313853a1c8e73662" providerId="LiveId" clId="{ADBBBB31-2A5C-4F93-8686-D81D62372312}" dt="2024-01-28T17:06:43.469" v="2958" actId="700"/>
          <ac:spMkLst>
            <pc:docMk/>
            <pc:sldMk cId="76330164" sldId="710"/>
            <ac:spMk id="20" creationId="{0C43CB35-2592-9935-C749-4CE38C6B2A38}"/>
          </ac:spMkLst>
        </pc:spChg>
        <pc:graphicFrameChg chg="add del">
          <ac:chgData name="Patrick Kufner" userId="313853a1c8e73662" providerId="LiveId" clId="{ADBBBB31-2A5C-4F93-8686-D81D62372312}" dt="2024-01-28T17:06:35.781" v="2956" actId="26606"/>
          <ac:graphicFrameMkLst>
            <pc:docMk/>
            <pc:sldMk cId="76330164" sldId="710"/>
            <ac:graphicFrameMk id="16" creationId="{A3C2191A-68B2-9934-7CA4-16A7F1774CBD}"/>
          </ac:graphicFrameMkLst>
        </pc:graphicFrameChg>
        <pc:graphicFrameChg chg="add del mod ord modGraphic">
          <ac:chgData name="Patrick Kufner" userId="313853a1c8e73662" providerId="LiveId" clId="{ADBBBB31-2A5C-4F93-8686-D81D62372312}" dt="2024-01-30T15:56:58.948" v="3562" actId="478"/>
          <ac:graphicFrameMkLst>
            <pc:docMk/>
            <pc:sldMk cId="76330164" sldId="710"/>
            <ac:graphicFrameMk id="18" creationId="{4BA236F2-5F9A-7AAE-F646-DA147108EA57}"/>
          </ac:graphicFrameMkLst>
        </pc:graphicFrameChg>
        <pc:picChg chg="add del mod">
          <ac:chgData name="Patrick Kufner" userId="313853a1c8e73662" providerId="LiveId" clId="{ADBBBB31-2A5C-4F93-8686-D81D62372312}" dt="2024-01-30T16:01:28.149" v="3714" actId="478"/>
          <ac:picMkLst>
            <pc:docMk/>
            <pc:sldMk cId="76330164" sldId="710"/>
            <ac:picMk id="8" creationId="{FC7B4B2C-6155-CED1-02CB-53B482E92E40}"/>
          </ac:picMkLst>
        </pc:picChg>
        <pc:picChg chg="add del mod">
          <ac:chgData name="Patrick Kufner" userId="313853a1c8e73662" providerId="LiveId" clId="{ADBBBB31-2A5C-4F93-8686-D81D62372312}" dt="2024-01-30T16:01:27.400" v="3713" actId="478"/>
          <ac:picMkLst>
            <pc:docMk/>
            <pc:sldMk cId="76330164" sldId="710"/>
            <ac:picMk id="9" creationId="{1F81A37A-07CD-4718-D68D-CD6EADEA4226}"/>
          </ac:picMkLst>
        </pc:picChg>
        <pc:picChg chg="add del mod ord">
          <ac:chgData name="Patrick Kufner" userId="313853a1c8e73662" providerId="LiveId" clId="{ADBBBB31-2A5C-4F93-8686-D81D62372312}" dt="2024-01-28T16:57:59.359" v="2764" actId="478"/>
          <ac:picMkLst>
            <pc:docMk/>
            <pc:sldMk cId="76330164" sldId="710"/>
            <ac:picMk id="9" creationId="{AEF9936A-D204-B962-EB84-545B414434CF}"/>
          </ac:picMkLst>
        </pc:picChg>
        <pc:picChg chg="add del mod">
          <ac:chgData name="Patrick Kufner" userId="313853a1c8e73662" providerId="LiveId" clId="{ADBBBB31-2A5C-4F93-8686-D81D62372312}" dt="2024-01-30T16:01:26.997" v="3712" actId="478"/>
          <ac:picMkLst>
            <pc:docMk/>
            <pc:sldMk cId="76330164" sldId="710"/>
            <ac:picMk id="10" creationId="{6DFA39DC-940B-0C74-5372-7775E88F03B7}"/>
          </ac:picMkLst>
        </pc:picChg>
      </pc:sldChg>
      <pc:sldChg chg="addSp delSp modSp new mod modClrScheme chgLayout modNotesTx">
        <pc:chgData name="Patrick Kufner" userId="313853a1c8e73662" providerId="LiveId" clId="{ADBBBB31-2A5C-4F93-8686-D81D62372312}" dt="2024-02-05T12:55:52.273" v="12227" actId="20577"/>
        <pc:sldMkLst>
          <pc:docMk/>
          <pc:sldMk cId="1921962219" sldId="711"/>
        </pc:sldMkLst>
        <pc:spChg chg="del mod">
          <ac:chgData name="Patrick Kufner" userId="313853a1c8e73662" providerId="LiveId" clId="{ADBBBB31-2A5C-4F93-8686-D81D62372312}" dt="2024-01-28T16:41:20.736" v="2605" actId="478"/>
          <ac:spMkLst>
            <pc:docMk/>
            <pc:sldMk cId="1921962219" sldId="711"/>
            <ac:spMk id="2" creationId="{835BA3AB-544F-E8EF-E413-2789F9706597}"/>
          </ac:spMkLst>
        </pc:spChg>
        <pc:spChg chg="del mod">
          <ac:chgData name="Patrick Kufner" userId="313853a1c8e73662" providerId="LiveId" clId="{ADBBBB31-2A5C-4F93-8686-D81D62372312}" dt="2024-01-28T16:35:42.185" v="2571" actId="26606"/>
          <ac:spMkLst>
            <pc:docMk/>
            <pc:sldMk cId="1921962219" sldId="711"/>
            <ac:spMk id="3" creationId="{2D0E1F32-835E-BAD9-3DF5-C5D8D5C8C753}"/>
          </ac:spMkLst>
        </pc:spChg>
        <pc:spChg chg="mod">
          <ac:chgData name="Patrick Kufner" userId="313853a1c8e73662" providerId="LiveId" clId="{ADBBBB31-2A5C-4F93-8686-D81D62372312}" dt="2024-01-28T16:41:11.093" v="2601" actId="26606"/>
          <ac:spMkLst>
            <pc:docMk/>
            <pc:sldMk cId="1921962219" sldId="711"/>
            <ac:spMk id="4" creationId="{2A9A6BC2-6401-F464-A0EB-27E9E1ED1FD4}"/>
          </ac:spMkLst>
        </pc:spChg>
        <pc:spChg chg="mod">
          <ac:chgData name="Patrick Kufner" userId="313853a1c8e73662" providerId="LiveId" clId="{ADBBBB31-2A5C-4F93-8686-D81D62372312}" dt="2024-02-02T17:03:32.967" v="6795" actId="14100"/>
          <ac:spMkLst>
            <pc:docMk/>
            <pc:sldMk cId="1921962219" sldId="711"/>
            <ac:spMk id="5" creationId="{4550109A-2946-AB9F-4E0B-F8B3836599A5}"/>
          </ac:spMkLst>
        </pc:spChg>
        <pc:spChg chg="mod">
          <ac:chgData name="Patrick Kufner" userId="313853a1c8e73662" providerId="LiveId" clId="{ADBBBB31-2A5C-4F93-8686-D81D62372312}" dt="2024-01-28T16:41:11.093" v="2601" actId="26606"/>
          <ac:spMkLst>
            <pc:docMk/>
            <pc:sldMk cId="1921962219" sldId="711"/>
            <ac:spMk id="6" creationId="{673CFF2E-6B76-F58B-CAA2-BF33079B5A70}"/>
          </ac:spMkLst>
        </pc:spChg>
        <pc:spChg chg="add del mod">
          <ac:chgData name="Patrick Kufner" userId="313853a1c8e73662" providerId="LiveId" clId="{ADBBBB31-2A5C-4F93-8686-D81D62372312}" dt="2024-01-28T16:41:31.884" v="2608" actId="478"/>
          <ac:spMkLst>
            <pc:docMk/>
            <pc:sldMk cId="1921962219" sldId="711"/>
            <ac:spMk id="9" creationId="{833B6D1B-6C6F-A098-C2DB-E8AA6629AF1C}"/>
          </ac:spMkLst>
        </pc:spChg>
        <pc:spChg chg="add del">
          <ac:chgData name="Patrick Kufner" userId="313853a1c8e73662" providerId="LiveId" clId="{ADBBBB31-2A5C-4F93-8686-D81D62372312}" dt="2024-01-28T16:41:18.892" v="2603" actId="478"/>
          <ac:spMkLst>
            <pc:docMk/>
            <pc:sldMk cId="1921962219" sldId="711"/>
            <ac:spMk id="10" creationId="{1F0CAE4D-1001-7B76-37F6-7665E4E81E57}"/>
          </ac:spMkLst>
        </pc:spChg>
        <pc:spChg chg="add mod">
          <ac:chgData name="Patrick Kufner" userId="313853a1c8e73662" providerId="LiveId" clId="{ADBBBB31-2A5C-4F93-8686-D81D62372312}" dt="2024-01-28T16:41:30.001" v="2607"/>
          <ac:spMkLst>
            <pc:docMk/>
            <pc:sldMk cId="1921962219" sldId="711"/>
            <ac:spMk id="11" creationId="{905BE0A9-44D0-C58D-E333-F61B56141878}"/>
          </ac:spMkLst>
        </pc:spChg>
        <pc:spChg chg="add del mod">
          <ac:chgData name="Patrick Kufner" userId="313853a1c8e73662" providerId="LiveId" clId="{ADBBBB31-2A5C-4F93-8686-D81D62372312}" dt="2024-01-28T16:38:14.219" v="2578" actId="478"/>
          <ac:spMkLst>
            <pc:docMk/>
            <pc:sldMk cId="1921962219" sldId="711"/>
            <ac:spMk id="12" creationId="{B8CAD7B9-8D71-91AF-2A04-FD5C6BFC2484}"/>
          </ac:spMkLst>
        </pc:spChg>
        <pc:spChg chg="add del">
          <ac:chgData name="Patrick Kufner" userId="313853a1c8e73662" providerId="LiveId" clId="{ADBBBB31-2A5C-4F93-8686-D81D62372312}" dt="2024-01-28T16:41:08.061" v="2599" actId="26606"/>
          <ac:spMkLst>
            <pc:docMk/>
            <pc:sldMk cId="1921962219" sldId="711"/>
            <ac:spMk id="13" creationId="{1F0CAE4D-1001-7B76-37F6-7665E4E81E57}"/>
          </ac:spMkLst>
        </pc:spChg>
        <pc:spChg chg="add mod">
          <ac:chgData name="Patrick Kufner" userId="313853a1c8e73662" providerId="LiveId" clId="{ADBBBB31-2A5C-4F93-8686-D81D62372312}" dt="2024-02-02T16:40:48.110" v="6435" actId="20577"/>
          <ac:spMkLst>
            <pc:docMk/>
            <pc:sldMk cId="1921962219" sldId="711"/>
            <ac:spMk id="14" creationId="{212037B0-08B4-5F21-8461-DD35BECF8F15}"/>
          </ac:spMkLst>
        </pc:spChg>
        <pc:graphicFrameChg chg="add mod modGraphic">
          <ac:chgData name="Patrick Kufner" userId="313853a1c8e73662" providerId="LiveId" clId="{ADBBBB31-2A5C-4F93-8686-D81D62372312}" dt="2024-02-05T12:55:52.273" v="12227" actId="20577"/>
          <ac:graphicFrameMkLst>
            <pc:docMk/>
            <pc:sldMk cId="1921962219" sldId="711"/>
            <ac:graphicFrameMk id="8" creationId="{79FAC86C-97A0-2AC2-5227-38746EC23C11}"/>
          </ac:graphicFrameMkLst>
        </pc:graphicFrameChg>
      </pc:sldChg>
      <pc:sldChg chg="addSp delSp modSp add mod modClrScheme chgLayout">
        <pc:chgData name="Patrick Kufner" userId="313853a1c8e73662" providerId="LiveId" clId="{ADBBBB31-2A5C-4F93-8686-D81D62372312}" dt="2024-01-28T17:05:36.157" v="2954"/>
        <pc:sldMkLst>
          <pc:docMk/>
          <pc:sldMk cId="2534182137" sldId="712"/>
        </pc:sldMkLst>
        <pc:spChg chg="mod ord">
          <ac:chgData name="Patrick Kufner" userId="313853a1c8e73662" providerId="LiveId" clId="{ADBBBB31-2A5C-4F93-8686-D81D62372312}" dt="2024-01-28T17:01:46.252" v="2912" actId="20577"/>
          <ac:spMkLst>
            <pc:docMk/>
            <pc:sldMk cId="2534182137" sldId="712"/>
            <ac:spMk id="2" creationId="{E2B9B170-3F76-86E0-ACEB-780C1FD003D5}"/>
          </ac:spMkLst>
        </pc:spChg>
        <pc:spChg chg="mod ord">
          <ac:chgData name="Patrick Kufner" userId="313853a1c8e73662" providerId="LiveId" clId="{ADBBBB31-2A5C-4F93-8686-D81D62372312}" dt="2024-01-28T17:01:02.620" v="2891" actId="700"/>
          <ac:spMkLst>
            <pc:docMk/>
            <pc:sldMk cId="2534182137" sldId="712"/>
            <ac:spMk id="4" creationId="{0C61CB5E-6167-9FA6-80F6-B60457C7E9DD}"/>
          </ac:spMkLst>
        </pc:spChg>
        <pc:spChg chg="mod ord">
          <ac:chgData name="Patrick Kufner" userId="313853a1c8e73662" providerId="LiveId" clId="{ADBBBB31-2A5C-4F93-8686-D81D62372312}" dt="2024-01-28T17:01:02.620" v="2891" actId="700"/>
          <ac:spMkLst>
            <pc:docMk/>
            <pc:sldMk cId="2534182137" sldId="712"/>
            <ac:spMk id="5" creationId="{5696D5B2-770B-2BA6-3007-D29E38DB8887}"/>
          </ac:spMkLst>
        </pc:spChg>
        <pc:spChg chg="mod ord">
          <ac:chgData name="Patrick Kufner" userId="313853a1c8e73662" providerId="LiveId" clId="{ADBBBB31-2A5C-4F93-8686-D81D62372312}" dt="2024-01-28T17:01:02.620" v="2891" actId="700"/>
          <ac:spMkLst>
            <pc:docMk/>
            <pc:sldMk cId="2534182137" sldId="712"/>
            <ac:spMk id="6" creationId="{2AAB5D15-71EA-FADD-A43C-92821140806A}"/>
          </ac:spMkLst>
        </pc:spChg>
        <pc:spChg chg="add del mod">
          <ac:chgData name="Patrick Kufner" userId="313853a1c8e73662" providerId="LiveId" clId="{ADBBBB31-2A5C-4F93-8686-D81D62372312}" dt="2024-01-28T17:01:00.236" v="2890" actId="478"/>
          <ac:spMkLst>
            <pc:docMk/>
            <pc:sldMk cId="2534182137" sldId="712"/>
            <ac:spMk id="7" creationId="{A48C4E46-C400-8FAB-4A56-1F8187FD192D}"/>
          </ac:spMkLst>
        </pc:spChg>
        <pc:spChg chg="add del mod">
          <ac:chgData name="Patrick Kufner" userId="313853a1c8e73662" providerId="LiveId" clId="{ADBBBB31-2A5C-4F93-8686-D81D62372312}" dt="2024-01-28T17:04:00.762" v="2944" actId="22"/>
          <ac:spMkLst>
            <pc:docMk/>
            <pc:sldMk cId="2534182137" sldId="712"/>
            <ac:spMk id="9" creationId="{D30C01DD-53DE-4A11-3231-7265A3EB67A3}"/>
          </ac:spMkLst>
        </pc:spChg>
        <pc:spChg chg="del">
          <ac:chgData name="Patrick Kufner" userId="313853a1c8e73662" providerId="LiveId" clId="{ADBBBB31-2A5C-4F93-8686-D81D62372312}" dt="2024-01-28T17:00:58.897" v="2889" actId="478"/>
          <ac:spMkLst>
            <pc:docMk/>
            <pc:sldMk cId="2534182137" sldId="712"/>
            <ac:spMk id="21" creationId="{97CA938A-47E5-0067-3E29-933C93486B05}"/>
          </ac:spMkLst>
        </pc:spChg>
        <pc:picChg chg="add del mod ord">
          <ac:chgData name="Patrick Kufner" userId="313853a1c8e73662" providerId="LiveId" clId="{ADBBBB31-2A5C-4F93-8686-D81D62372312}" dt="2024-01-28T17:02:57.294" v="2919" actId="22"/>
          <ac:picMkLst>
            <pc:docMk/>
            <pc:sldMk cId="2534182137" sldId="712"/>
            <ac:picMk id="11" creationId="{DF5D2536-38B6-479D-70A8-486F26D4B613}"/>
          </ac:picMkLst>
        </pc:picChg>
        <pc:picChg chg="add del">
          <ac:chgData name="Patrick Kufner" userId="313853a1c8e73662" providerId="LiveId" clId="{ADBBBB31-2A5C-4F93-8686-D81D62372312}" dt="2024-01-28T17:03:59.339" v="2943" actId="478"/>
          <ac:picMkLst>
            <pc:docMk/>
            <pc:sldMk cId="2534182137" sldId="712"/>
            <ac:picMk id="13" creationId="{EC1C7713-2A1A-C036-F2A8-D497AE5CE865}"/>
          </ac:picMkLst>
        </pc:picChg>
        <pc:picChg chg="add mod ord">
          <ac:chgData name="Patrick Kufner" userId="313853a1c8e73662" providerId="LiveId" clId="{ADBBBB31-2A5C-4F93-8686-D81D62372312}" dt="2024-01-28T17:05:36.157" v="2954"/>
          <ac:picMkLst>
            <pc:docMk/>
            <pc:sldMk cId="2534182137" sldId="712"/>
            <ac:picMk id="15" creationId="{06835DE8-996E-FE27-0426-849EDE90CE85}"/>
          </ac:picMkLst>
        </pc:picChg>
        <pc:picChg chg="del mod ord">
          <ac:chgData name="Patrick Kufner" userId="313853a1c8e73662" providerId="LiveId" clId="{ADBBBB31-2A5C-4F93-8686-D81D62372312}" dt="2024-01-28T17:01:49.028" v="2913" actId="478"/>
          <ac:picMkLst>
            <pc:docMk/>
            <pc:sldMk cId="2534182137" sldId="712"/>
            <ac:picMk id="16" creationId="{FE9E6B2C-67D9-92C5-D14C-05FDFB1B212E}"/>
          </ac:picMkLst>
        </pc:picChg>
      </pc:sldChg>
      <pc:sldChg chg="modSp new del mod">
        <pc:chgData name="Patrick Kufner" userId="313853a1c8e73662" providerId="LiveId" clId="{ADBBBB31-2A5C-4F93-8686-D81D62372312}" dt="2024-01-28T16:44:50.515" v="2674" actId="47"/>
        <pc:sldMkLst>
          <pc:docMk/>
          <pc:sldMk cId="2913313458" sldId="712"/>
        </pc:sldMkLst>
        <pc:spChg chg="mod">
          <ac:chgData name="Patrick Kufner" userId="313853a1c8e73662" providerId="LiveId" clId="{ADBBBB31-2A5C-4F93-8686-D81D62372312}" dt="2024-01-28T16:38:01.405" v="2577" actId="14100"/>
          <ac:spMkLst>
            <pc:docMk/>
            <pc:sldMk cId="2913313458" sldId="712"/>
            <ac:spMk id="5" creationId="{6B6C7576-B2D3-FB1A-9137-8204D3E4B281}"/>
          </ac:spMkLst>
        </pc:spChg>
      </pc:sldChg>
      <pc:sldChg chg="addSp delSp modSp new del mod">
        <pc:chgData name="Patrick Kufner" userId="313853a1c8e73662" providerId="LiveId" clId="{ADBBBB31-2A5C-4F93-8686-D81D62372312}" dt="2024-01-28T16:43:10.432" v="2614" actId="47"/>
        <pc:sldMkLst>
          <pc:docMk/>
          <pc:sldMk cId="1552388908" sldId="713"/>
        </pc:sldMkLst>
        <pc:spChg chg="del">
          <ac:chgData name="Patrick Kufner" userId="313853a1c8e73662" providerId="LiveId" clId="{ADBBBB31-2A5C-4F93-8686-D81D62372312}" dt="2024-01-28T16:38:26.330" v="2580"/>
          <ac:spMkLst>
            <pc:docMk/>
            <pc:sldMk cId="1552388908" sldId="713"/>
            <ac:spMk id="2" creationId="{E8E79B20-68D9-A488-E9B2-E433891253D2}"/>
          </ac:spMkLst>
        </pc:spChg>
        <pc:spChg chg="del">
          <ac:chgData name="Patrick Kufner" userId="313853a1c8e73662" providerId="LiveId" clId="{ADBBBB31-2A5C-4F93-8686-D81D62372312}" dt="2024-01-28T16:38:29.436" v="2581" actId="478"/>
          <ac:spMkLst>
            <pc:docMk/>
            <pc:sldMk cId="1552388908" sldId="713"/>
            <ac:spMk id="3" creationId="{F0E167B7-B93E-17AD-066F-95E20C20E532}"/>
          </ac:spMkLst>
        </pc:spChg>
        <pc:spChg chg="mod">
          <ac:chgData name="Patrick Kufner" userId="313853a1c8e73662" providerId="LiveId" clId="{ADBBBB31-2A5C-4F93-8686-D81D62372312}" dt="2024-01-28T16:39:30.059" v="2588" actId="14100"/>
          <ac:spMkLst>
            <pc:docMk/>
            <pc:sldMk cId="1552388908" sldId="713"/>
            <ac:spMk id="5" creationId="{C109BED2-9A63-805D-2807-797B7614897E}"/>
          </ac:spMkLst>
        </pc:spChg>
        <pc:spChg chg="add mod">
          <ac:chgData name="Patrick Kufner" userId="313853a1c8e73662" providerId="LiveId" clId="{ADBBBB31-2A5C-4F93-8686-D81D62372312}" dt="2024-01-28T16:38:26.330" v="2580"/>
          <ac:spMkLst>
            <pc:docMk/>
            <pc:sldMk cId="1552388908" sldId="713"/>
            <ac:spMk id="7" creationId="{7342ACD4-1BEE-5189-E8AE-3AD1C6C29DF6}"/>
          </ac:spMkLst>
        </pc:spChg>
        <pc:spChg chg="add mod">
          <ac:chgData name="Patrick Kufner" userId="313853a1c8e73662" providerId="LiveId" clId="{ADBBBB31-2A5C-4F93-8686-D81D62372312}" dt="2024-01-28T16:38:46.053" v="2583" actId="1076"/>
          <ac:spMkLst>
            <pc:docMk/>
            <pc:sldMk cId="1552388908" sldId="713"/>
            <ac:spMk id="8" creationId="{857142F7-0054-37A7-37C4-535C33CF788B}"/>
          </ac:spMkLst>
        </pc:spChg>
        <pc:spChg chg="add mod">
          <ac:chgData name="Patrick Kufner" userId="313853a1c8e73662" providerId="LiveId" clId="{ADBBBB31-2A5C-4F93-8686-D81D62372312}" dt="2024-01-28T16:38:52.453" v="2584"/>
          <ac:spMkLst>
            <pc:docMk/>
            <pc:sldMk cId="1552388908" sldId="713"/>
            <ac:spMk id="10" creationId="{53E0FDEE-1F10-B18B-2B67-ECB4A671EDB0}"/>
          </ac:spMkLst>
        </pc:spChg>
        <pc:spChg chg="add mod">
          <ac:chgData name="Patrick Kufner" userId="313853a1c8e73662" providerId="LiveId" clId="{ADBBBB31-2A5C-4F93-8686-D81D62372312}" dt="2024-01-28T16:38:52.453" v="2584"/>
          <ac:spMkLst>
            <pc:docMk/>
            <pc:sldMk cId="1552388908" sldId="713"/>
            <ac:spMk id="11" creationId="{1284C637-2B0C-ED65-1411-BD2C2A3E7148}"/>
          </ac:spMkLst>
        </pc:spChg>
        <pc:spChg chg="add mod">
          <ac:chgData name="Patrick Kufner" userId="313853a1c8e73662" providerId="LiveId" clId="{ADBBBB31-2A5C-4F93-8686-D81D62372312}" dt="2024-01-28T16:39:08.676" v="2586"/>
          <ac:spMkLst>
            <pc:docMk/>
            <pc:sldMk cId="1552388908" sldId="713"/>
            <ac:spMk id="13" creationId="{619505A1-762A-EDC1-86D0-8A39690C874C}"/>
          </ac:spMkLst>
        </pc:spChg>
        <pc:spChg chg="add mod">
          <ac:chgData name="Patrick Kufner" userId="313853a1c8e73662" providerId="LiveId" clId="{ADBBBB31-2A5C-4F93-8686-D81D62372312}" dt="2024-01-28T16:39:08.676" v="2586"/>
          <ac:spMkLst>
            <pc:docMk/>
            <pc:sldMk cId="1552388908" sldId="713"/>
            <ac:spMk id="14" creationId="{AB96D3A5-2400-27D4-7EAD-59AB58FE3C04}"/>
          </ac:spMkLst>
        </pc:spChg>
        <pc:grpChg chg="add mod">
          <ac:chgData name="Patrick Kufner" userId="313853a1c8e73662" providerId="LiveId" clId="{ADBBBB31-2A5C-4F93-8686-D81D62372312}" dt="2024-01-28T16:38:58.460" v="2585" actId="1076"/>
          <ac:grpSpMkLst>
            <pc:docMk/>
            <pc:sldMk cId="1552388908" sldId="713"/>
            <ac:grpSpMk id="9" creationId="{4A1E1F45-8C43-78C5-3E9B-699E1D5A8CD2}"/>
          </ac:grpSpMkLst>
        </pc:grpChg>
        <pc:grpChg chg="add mod">
          <ac:chgData name="Patrick Kufner" userId="313853a1c8e73662" providerId="LiveId" clId="{ADBBBB31-2A5C-4F93-8686-D81D62372312}" dt="2024-01-28T16:39:16.092" v="2587" actId="1076"/>
          <ac:grpSpMkLst>
            <pc:docMk/>
            <pc:sldMk cId="1552388908" sldId="713"/>
            <ac:grpSpMk id="12" creationId="{3ED18470-925A-0452-36F1-41807CE7A04F}"/>
          </ac:grpSpMkLst>
        </pc:grpChg>
      </pc:sldChg>
      <pc:sldChg chg="modSp add mod">
        <pc:chgData name="Patrick Kufner" userId="313853a1c8e73662" providerId="LiveId" clId="{ADBBBB31-2A5C-4F93-8686-D81D62372312}" dt="2024-02-05T12:01:45.738" v="11254" actId="1076"/>
        <pc:sldMkLst>
          <pc:docMk/>
          <pc:sldMk cId="2816720488" sldId="713"/>
        </pc:sldMkLst>
        <pc:spChg chg="mod">
          <ac:chgData name="Patrick Kufner" userId="313853a1c8e73662" providerId="LiveId" clId="{ADBBBB31-2A5C-4F93-8686-D81D62372312}" dt="2024-01-30T16:02:29.970" v="3812" actId="20577"/>
          <ac:spMkLst>
            <pc:docMk/>
            <pc:sldMk cId="2816720488" sldId="713"/>
            <ac:spMk id="2" creationId="{E2B9B170-3F76-86E0-ACEB-780C1FD003D5}"/>
          </ac:spMkLst>
        </pc:spChg>
        <pc:picChg chg="mod">
          <ac:chgData name="Patrick Kufner" userId="313853a1c8e73662" providerId="LiveId" clId="{ADBBBB31-2A5C-4F93-8686-D81D62372312}" dt="2024-02-05T12:01:45.738" v="11254" actId="1076"/>
          <ac:picMkLst>
            <pc:docMk/>
            <pc:sldMk cId="2816720488" sldId="713"/>
            <ac:picMk id="15" creationId="{06835DE8-996E-FE27-0426-849EDE90CE85}"/>
          </ac:picMkLst>
        </pc:picChg>
      </pc:sldChg>
      <pc:sldChg chg="new del">
        <pc:chgData name="Patrick Kufner" userId="313853a1c8e73662" providerId="LiveId" clId="{ADBBBB31-2A5C-4F93-8686-D81D62372312}" dt="2024-01-30T14:59:22.706" v="3226" actId="680"/>
        <pc:sldMkLst>
          <pc:docMk/>
          <pc:sldMk cId="198828061" sldId="714"/>
        </pc:sldMkLst>
      </pc:sldChg>
      <pc:sldChg chg="addSp delSp modSp add mod ord">
        <pc:chgData name="Patrick Kufner" userId="313853a1c8e73662" providerId="LiveId" clId="{ADBBBB31-2A5C-4F93-8686-D81D62372312}" dt="2024-02-05T11:45:31.954" v="10370" actId="20577"/>
        <pc:sldMkLst>
          <pc:docMk/>
          <pc:sldMk cId="3313661699" sldId="714"/>
        </pc:sldMkLst>
        <pc:spChg chg="mod">
          <ac:chgData name="Patrick Kufner" userId="313853a1c8e73662" providerId="LiveId" clId="{ADBBBB31-2A5C-4F93-8686-D81D62372312}" dt="2024-01-30T15:00:04.995" v="3239" actId="20577"/>
          <ac:spMkLst>
            <pc:docMk/>
            <pc:sldMk cId="3313661699" sldId="714"/>
            <ac:spMk id="2" creationId="{E2B9B170-3F76-86E0-ACEB-780C1FD003D5}"/>
          </ac:spMkLst>
        </pc:spChg>
        <pc:spChg chg="add mod">
          <ac:chgData name="Patrick Kufner" userId="313853a1c8e73662" providerId="LiveId" clId="{ADBBBB31-2A5C-4F93-8686-D81D62372312}" dt="2024-02-05T11:45:31.954" v="10370" actId="20577"/>
          <ac:spMkLst>
            <pc:docMk/>
            <pc:sldMk cId="3313661699" sldId="714"/>
            <ac:spMk id="7" creationId="{39C7AA16-F81F-B2C4-DBFA-E102329E7047}"/>
          </ac:spMkLst>
        </pc:spChg>
        <pc:picChg chg="del">
          <ac:chgData name="Patrick Kufner" userId="313853a1c8e73662" providerId="LiveId" clId="{ADBBBB31-2A5C-4F93-8686-D81D62372312}" dt="2024-01-30T15:00:06.627" v="3240" actId="478"/>
          <ac:picMkLst>
            <pc:docMk/>
            <pc:sldMk cId="3313661699" sldId="714"/>
            <ac:picMk id="16" creationId="{FE9E6B2C-67D9-92C5-D14C-05FDFB1B212E}"/>
          </ac:picMkLst>
        </pc:picChg>
      </pc:sldChg>
      <pc:sldChg chg="addSp delSp modSp new mod modClrScheme modAnim chgLayout modNotesTx">
        <pc:chgData name="Patrick Kufner" userId="313853a1c8e73662" providerId="LiveId" clId="{ADBBBB31-2A5C-4F93-8686-D81D62372312}" dt="2024-02-05T11:48:08.434" v="10391" actId="947"/>
        <pc:sldMkLst>
          <pc:docMk/>
          <pc:sldMk cId="2240416542" sldId="715"/>
        </pc:sldMkLst>
        <pc:spChg chg="del mod ord">
          <ac:chgData name="Patrick Kufner" userId="313853a1c8e73662" providerId="LiveId" clId="{ADBBBB31-2A5C-4F93-8686-D81D62372312}" dt="2024-01-30T16:14:21.753" v="4445" actId="700"/>
          <ac:spMkLst>
            <pc:docMk/>
            <pc:sldMk cId="2240416542" sldId="715"/>
            <ac:spMk id="2" creationId="{BCAA74B1-0F42-5A3A-9D95-EAFD2DB07019}"/>
          </ac:spMkLst>
        </pc:spChg>
        <pc:spChg chg="del mod ord">
          <ac:chgData name="Patrick Kufner" userId="313853a1c8e73662" providerId="LiveId" clId="{ADBBBB31-2A5C-4F93-8686-D81D62372312}" dt="2024-01-30T16:14:21.753" v="4445" actId="700"/>
          <ac:spMkLst>
            <pc:docMk/>
            <pc:sldMk cId="2240416542" sldId="715"/>
            <ac:spMk id="3" creationId="{5ECE60F0-77BF-6D30-12C1-1D8B3AD39C78}"/>
          </ac:spMkLst>
        </pc:spChg>
        <pc:spChg chg="mod ord">
          <ac:chgData name="Patrick Kufner" userId="313853a1c8e73662" providerId="LiveId" clId="{ADBBBB31-2A5C-4F93-8686-D81D62372312}" dt="2024-01-30T16:14:21.753" v="4445" actId="700"/>
          <ac:spMkLst>
            <pc:docMk/>
            <pc:sldMk cId="2240416542" sldId="715"/>
            <ac:spMk id="4" creationId="{0B6F08EA-4D0B-E93D-F735-DEBB262209A0}"/>
          </ac:spMkLst>
        </pc:spChg>
        <pc:spChg chg="mod ord">
          <ac:chgData name="Patrick Kufner" userId="313853a1c8e73662" providerId="LiveId" clId="{ADBBBB31-2A5C-4F93-8686-D81D62372312}" dt="2024-01-30T16:15:26.514" v="4495" actId="14100"/>
          <ac:spMkLst>
            <pc:docMk/>
            <pc:sldMk cId="2240416542" sldId="715"/>
            <ac:spMk id="5" creationId="{BD28B626-47C5-C2BC-34DA-A37251358F9C}"/>
          </ac:spMkLst>
        </pc:spChg>
        <pc:spChg chg="mod ord">
          <ac:chgData name="Patrick Kufner" userId="313853a1c8e73662" providerId="LiveId" clId="{ADBBBB31-2A5C-4F93-8686-D81D62372312}" dt="2024-01-30T16:14:21.753" v="4445" actId="700"/>
          <ac:spMkLst>
            <pc:docMk/>
            <pc:sldMk cId="2240416542" sldId="715"/>
            <ac:spMk id="6" creationId="{C2FFC5D6-8107-4BAF-F7D8-CBE579732968}"/>
          </ac:spMkLst>
        </pc:spChg>
        <pc:spChg chg="del">
          <ac:chgData name="Patrick Kufner" userId="313853a1c8e73662" providerId="LiveId" clId="{ADBBBB31-2A5C-4F93-8686-D81D62372312}" dt="2024-01-30T16:14:21.753" v="4445" actId="700"/>
          <ac:spMkLst>
            <pc:docMk/>
            <pc:sldMk cId="2240416542" sldId="715"/>
            <ac:spMk id="7" creationId="{D6B19431-59AC-1556-45CF-66DE1583475C}"/>
          </ac:spMkLst>
        </pc:spChg>
        <pc:spChg chg="add mod ord">
          <ac:chgData name="Patrick Kufner" userId="313853a1c8e73662" providerId="LiveId" clId="{ADBBBB31-2A5C-4F93-8686-D81D62372312}" dt="2024-02-02T16:40:51.230" v="6437" actId="20577"/>
          <ac:spMkLst>
            <pc:docMk/>
            <pc:sldMk cId="2240416542" sldId="715"/>
            <ac:spMk id="8" creationId="{A3C1A467-75E6-C62C-9E5B-3A925B25C745}"/>
          </ac:spMkLst>
        </pc:spChg>
        <pc:spChg chg="add mod ord">
          <ac:chgData name="Patrick Kufner" userId="313853a1c8e73662" providerId="LiveId" clId="{ADBBBB31-2A5C-4F93-8686-D81D62372312}" dt="2024-02-05T11:48:08.434" v="10391" actId="947"/>
          <ac:spMkLst>
            <pc:docMk/>
            <pc:sldMk cId="2240416542" sldId="715"/>
            <ac:spMk id="9" creationId="{DE4A572F-C553-15F5-1BC4-17368925D6D5}"/>
          </ac:spMkLst>
        </pc:spChg>
        <pc:picChg chg="add mod">
          <ac:chgData name="Patrick Kufner" userId="313853a1c8e73662" providerId="LiveId" clId="{ADBBBB31-2A5C-4F93-8686-D81D62372312}" dt="2024-02-03T08:50:47.328" v="7459" actId="208"/>
          <ac:picMkLst>
            <pc:docMk/>
            <pc:sldMk cId="2240416542" sldId="715"/>
            <ac:picMk id="3" creationId="{1535AC2E-CAB2-0192-ABBE-5D8E87BEC258}"/>
          </ac:picMkLst>
        </pc:picChg>
        <pc:picChg chg="add del mod">
          <ac:chgData name="Patrick Kufner" userId="313853a1c8e73662" providerId="LiveId" clId="{ADBBBB31-2A5C-4F93-8686-D81D62372312}" dt="2024-02-01T09:19:13.478" v="5283" actId="478"/>
          <ac:picMkLst>
            <pc:docMk/>
            <pc:sldMk cId="2240416542" sldId="715"/>
            <ac:picMk id="3" creationId="{2BECE503-A4EC-1F0B-9802-AA5090337C9B}"/>
          </ac:picMkLst>
        </pc:picChg>
      </pc:sldChg>
      <pc:sldChg chg="addSp delSp modSp new mod modAnim">
        <pc:chgData name="Patrick Kufner" userId="313853a1c8e73662" providerId="LiveId" clId="{ADBBBB31-2A5C-4F93-8686-D81D62372312}" dt="2024-02-03T08:51:38.520" v="7464"/>
        <pc:sldMkLst>
          <pc:docMk/>
          <pc:sldMk cId="2964297398" sldId="716"/>
        </pc:sldMkLst>
        <pc:spChg chg="del">
          <ac:chgData name="Patrick Kufner" userId="313853a1c8e73662" providerId="LiveId" clId="{ADBBBB31-2A5C-4F93-8686-D81D62372312}" dt="2024-02-02T16:13:59.230" v="5479" actId="931"/>
          <ac:spMkLst>
            <pc:docMk/>
            <pc:sldMk cId="2964297398" sldId="716"/>
            <ac:spMk id="2" creationId="{FEECA4CC-5F84-C469-AF96-DF01D03B0883}"/>
          </ac:spMkLst>
        </pc:spChg>
        <pc:spChg chg="mod">
          <ac:chgData name="Patrick Kufner" userId="313853a1c8e73662" providerId="LiveId" clId="{ADBBBB31-2A5C-4F93-8686-D81D62372312}" dt="2024-02-02T16:40:40.527" v="6431" actId="20577"/>
          <ac:spMkLst>
            <pc:docMk/>
            <pc:sldMk cId="2964297398" sldId="716"/>
            <ac:spMk id="3" creationId="{2DADF85D-5262-4CA9-5A3E-433EEDECEA5B}"/>
          </ac:spMkLst>
        </pc:spChg>
        <pc:spChg chg="mod">
          <ac:chgData name="Patrick Kufner" userId="313853a1c8e73662" providerId="LiveId" clId="{ADBBBB31-2A5C-4F93-8686-D81D62372312}" dt="2024-02-02T16:17:25.119" v="5578" actId="14100"/>
          <ac:spMkLst>
            <pc:docMk/>
            <pc:sldMk cId="2964297398" sldId="716"/>
            <ac:spMk id="5" creationId="{AA55463D-11A5-0536-0D2B-9EBD19CAA980}"/>
          </ac:spMkLst>
        </pc:spChg>
        <pc:spChg chg="add mod">
          <ac:chgData name="Patrick Kufner" userId="313853a1c8e73662" providerId="LiveId" clId="{ADBBBB31-2A5C-4F93-8686-D81D62372312}" dt="2024-02-02T17:09:04.279" v="6831" actId="14100"/>
          <ac:spMkLst>
            <pc:docMk/>
            <pc:sldMk cId="2964297398" sldId="716"/>
            <ac:spMk id="9" creationId="{01A60FE3-F77C-9E70-39AE-9EB114830652}"/>
          </ac:spMkLst>
        </pc:spChg>
        <pc:spChg chg="add mod ord">
          <ac:chgData name="Patrick Kufner" userId="313853a1c8e73662" providerId="LiveId" clId="{ADBBBB31-2A5C-4F93-8686-D81D62372312}" dt="2024-02-02T17:08:12.896" v="6828" actId="14100"/>
          <ac:spMkLst>
            <pc:docMk/>
            <pc:sldMk cId="2964297398" sldId="716"/>
            <ac:spMk id="10" creationId="{736A4456-6357-A979-57C8-9C5687FFB48A}"/>
          </ac:spMkLst>
        </pc:spChg>
        <pc:spChg chg="add mod">
          <ac:chgData name="Patrick Kufner" userId="313853a1c8e73662" providerId="LiveId" clId="{ADBBBB31-2A5C-4F93-8686-D81D62372312}" dt="2024-02-02T17:08:09.935" v="6827" actId="14100"/>
          <ac:spMkLst>
            <pc:docMk/>
            <pc:sldMk cId="2964297398" sldId="716"/>
            <ac:spMk id="11" creationId="{6326AA2C-4BAD-6D0D-FA63-EFAF81D4063C}"/>
          </ac:spMkLst>
        </pc:spChg>
        <pc:spChg chg="add mod">
          <ac:chgData name="Patrick Kufner" userId="313853a1c8e73662" providerId="LiveId" clId="{ADBBBB31-2A5C-4F93-8686-D81D62372312}" dt="2024-02-02T17:09:26.688" v="6834" actId="14100"/>
          <ac:spMkLst>
            <pc:docMk/>
            <pc:sldMk cId="2964297398" sldId="716"/>
            <ac:spMk id="12" creationId="{12329D2B-CF00-3CA8-DB12-6EDD658835B5}"/>
          </ac:spMkLst>
        </pc:spChg>
        <pc:spChg chg="add del mod ord">
          <ac:chgData name="Patrick Kufner" userId="313853a1c8e73662" providerId="LiveId" clId="{ADBBBB31-2A5C-4F93-8686-D81D62372312}" dt="2024-02-02T17:06:46.191" v="6812" actId="478"/>
          <ac:spMkLst>
            <pc:docMk/>
            <pc:sldMk cId="2964297398" sldId="716"/>
            <ac:spMk id="13" creationId="{D86AD8E3-6A6E-2B02-E943-9D32B69A8614}"/>
          </ac:spMkLst>
        </pc:spChg>
        <pc:grpChg chg="add mod">
          <ac:chgData name="Patrick Kufner" userId="313853a1c8e73662" providerId="LiveId" clId="{ADBBBB31-2A5C-4F93-8686-D81D62372312}" dt="2024-02-02T17:05:34.979" v="6807" actId="164"/>
          <ac:grpSpMkLst>
            <pc:docMk/>
            <pc:sldMk cId="2964297398" sldId="716"/>
            <ac:grpSpMk id="14" creationId="{D2A746F2-BA14-4F07-9AA4-7B375A199BDF}"/>
          </ac:grpSpMkLst>
        </pc:grpChg>
        <pc:picChg chg="add mod modCrop">
          <ac:chgData name="Patrick Kufner" userId="313853a1c8e73662" providerId="LiveId" clId="{ADBBBB31-2A5C-4F93-8686-D81D62372312}" dt="2024-02-02T16:36:21.917" v="6352"/>
          <ac:picMkLst>
            <pc:docMk/>
            <pc:sldMk cId="2964297398" sldId="716"/>
            <ac:picMk id="8" creationId="{35ED1794-0619-A26B-061E-C8BCF6CB07A1}"/>
          </ac:picMkLst>
        </pc:picChg>
      </pc:sldChg>
      <pc:sldChg chg="addSp modSp add mod modNotesTx">
        <pc:chgData name="Patrick Kufner" userId="313853a1c8e73662" providerId="LiveId" clId="{ADBBBB31-2A5C-4F93-8686-D81D62372312}" dt="2024-02-05T13:08:34.888" v="12307" actId="20577"/>
        <pc:sldMkLst>
          <pc:docMk/>
          <pc:sldMk cId="31898776" sldId="717"/>
        </pc:sldMkLst>
        <pc:spChg chg="add mod">
          <ac:chgData name="Patrick Kufner" userId="313853a1c8e73662" providerId="LiveId" clId="{ADBBBB31-2A5C-4F93-8686-D81D62372312}" dt="2024-02-03T08:48:38.399" v="7453" actId="164"/>
          <ac:spMkLst>
            <pc:docMk/>
            <pc:sldMk cId="31898776" sldId="717"/>
            <ac:spMk id="7" creationId="{104D35AA-C40C-3B07-FAF1-CEEBA159B707}"/>
          </ac:spMkLst>
        </pc:spChg>
        <pc:spChg chg="mod">
          <ac:chgData name="Patrick Kufner" userId="313853a1c8e73662" providerId="LiveId" clId="{ADBBBB31-2A5C-4F93-8686-D81D62372312}" dt="2024-02-02T16:41:46.975" v="6465" actId="20577"/>
          <ac:spMkLst>
            <pc:docMk/>
            <pc:sldMk cId="31898776" sldId="717"/>
            <ac:spMk id="8" creationId="{A3C1A467-75E6-C62C-9E5B-3A925B25C745}"/>
          </ac:spMkLst>
        </pc:spChg>
        <pc:spChg chg="mod">
          <ac:chgData name="Patrick Kufner" userId="313853a1c8e73662" providerId="LiveId" clId="{ADBBBB31-2A5C-4F93-8686-D81D62372312}" dt="2024-02-03T08:48:26.251" v="7452" actId="14100"/>
          <ac:spMkLst>
            <pc:docMk/>
            <pc:sldMk cId="31898776" sldId="717"/>
            <ac:spMk id="9" creationId="{DE4A572F-C553-15F5-1BC4-17368925D6D5}"/>
          </ac:spMkLst>
        </pc:spChg>
        <pc:spChg chg="add mod">
          <ac:chgData name="Patrick Kufner" userId="313853a1c8e73662" providerId="LiveId" clId="{ADBBBB31-2A5C-4F93-8686-D81D62372312}" dt="2024-02-03T08:47:55.106" v="7447" actId="1076"/>
          <ac:spMkLst>
            <pc:docMk/>
            <pc:sldMk cId="31898776" sldId="717"/>
            <ac:spMk id="12" creationId="{10FFE2DC-1B12-9B48-5029-E27F38360C51}"/>
          </ac:spMkLst>
        </pc:spChg>
        <pc:grpChg chg="add mod">
          <ac:chgData name="Patrick Kufner" userId="313853a1c8e73662" providerId="LiveId" clId="{ADBBBB31-2A5C-4F93-8686-D81D62372312}" dt="2024-02-03T08:48:43.737" v="7454" actId="1076"/>
          <ac:grpSpMkLst>
            <pc:docMk/>
            <pc:sldMk cId="31898776" sldId="717"/>
            <ac:grpSpMk id="13" creationId="{81CA3E07-D814-1381-54E8-E11F9162A9E9}"/>
          </ac:grpSpMkLst>
        </pc:grpChg>
        <pc:picChg chg="mod">
          <ac:chgData name="Patrick Kufner" userId="313853a1c8e73662" providerId="LiveId" clId="{ADBBBB31-2A5C-4F93-8686-D81D62372312}" dt="2024-02-03T08:48:38.399" v="7453" actId="164"/>
          <ac:picMkLst>
            <pc:docMk/>
            <pc:sldMk cId="31898776" sldId="717"/>
            <ac:picMk id="3" creationId="{2BECE503-A4EC-1F0B-9802-AA5090337C9B}"/>
          </ac:picMkLst>
        </pc:picChg>
        <pc:picChg chg="add mod ord">
          <ac:chgData name="Patrick Kufner" userId="313853a1c8e73662" providerId="LiveId" clId="{ADBBBB31-2A5C-4F93-8686-D81D62372312}" dt="2024-02-03T08:48:10.328" v="7450" actId="167"/>
          <ac:picMkLst>
            <pc:docMk/>
            <pc:sldMk cId="31898776" sldId="717"/>
            <ac:picMk id="10" creationId="{76BA2C5A-59DF-4709-BF54-94538EAC588C}"/>
          </ac:picMkLst>
        </pc:picChg>
      </pc:sldChg>
      <pc:sldChg chg="add del">
        <pc:chgData name="Patrick Kufner" userId="313853a1c8e73662" providerId="LiveId" clId="{ADBBBB31-2A5C-4F93-8686-D81D62372312}" dt="2024-02-02T16:24:11.891" v="5989" actId="47"/>
        <pc:sldMkLst>
          <pc:docMk/>
          <pc:sldMk cId="233016220" sldId="718"/>
        </pc:sldMkLst>
      </pc:sldChg>
      <pc:sldChg chg="addSp delSp modSp new del mod">
        <pc:chgData name="Patrick Kufner" userId="313853a1c8e73662" providerId="LiveId" clId="{ADBBBB31-2A5C-4F93-8686-D81D62372312}" dt="2024-02-02T17:02:08.921" v="6791" actId="47"/>
        <pc:sldMkLst>
          <pc:docMk/>
          <pc:sldMk cId="957660564" sldId="718"/>
        </pc:sldMkLst>
        <pc:spChg chg="mod">
          <ac:chgData name="Patrick Kufner" userId="313853a1c8e73662" providerId="LiveId" clId="{ADBBBB31-2A5C-4F93-8686-D81D62372312}" dt="2024-02-02T16:44:51.199" v="6579" actId="20577"/>
          <ac:spMkLst>
            <pc:docMk/>
            <pc:sldMk cId="957660564" sldId="718"/>
            <ac:spMk id="2" creationId="{83759211-533C-C175-BA88-7B3D28A59556}"/>
          </ac:spMkLst>
        </pc:spChg>
        <pc:spChg chg="del">
          <ac:chgData name="Patrick Kufner" userId="313853a1c8e73662" providerId="LiveId" clId="{ADBBBB31-2A5C-4F93-8686-D81D62372312}" dt="2024-02-02T16:43:38.399" v="6486" actId="478"/>
          <ac:spMkLst>
            <pc:docMk/>
            <pc:sldMk cId="957660564" sldId="718"/>
            <ac:spMk id="3" creationId="{83D50655-5852-D20C-5DBF-23FC03477FDE}"/>
          </ac:spMkLst>
        </pc:spChg>
        <pc:spChg chg="mod">
          <ac:chgData name="Patrick Kufner" userId="313853a1c8e73662" providerId="LiveId" clId="{ADBBBB31-2A5C-4F93-8686-D81D62372312}" dt="2024-02-02T16:44:41.222" v="6566" actId="14100"/>
          <ac:spMkLst>
            <pc:docMk/>
            <pc:sldMk cId="957660564" sldId="718"/>
            <ac:spMk id="5" creationId="{0E544118-AB3B-88A9-419F-71B12DFC3393}"/>
          </ac:spMkLst>
        </pc:spChg>
        <pc:spChg chg="add del mod">
          <ac:chgData name="Patrick Kufner" userId="313853a1c8e73662" providerId="LiveId" clId="{ADBBBB31-2A5C-4F93-8686-D81D62372312}" dt="2024-02-02T16:57:35.030" v="6658" actId="478"/>
          <ac:spMkLst>
            <pc:docMk/>
            <pc:sldMk cId="957660564" sldId="718"/>
            <ac:spMk id="7" creationId="{A945D0C6-D767-5C7B-46B5-D76E604BF326}"/>
          </ac:spMkLst>
        </pc:spChg>
        <pc:spChg chg="add del mod">
          <ac:chgData name="Patrick Kufner" userId="313853a1c8e73662" providerId="LiveId" clId="{ADBBBB31-2A5C-4F93-8686-D81D62372312}" dt="2024-02-02T16:57:37.838" v="6659" actId="478"/>
          <ac:spMkLst>
            <pc:docMk/>
            <pc:sldMk cId="957660564" sldId="718"/>
            <ac:spMk id="8" creationId="{402134D5-062A-E843-713F-2A76A7C2FDF2}"/>
          </ac:spMkLst>
        </pc:spChg>
        <pc:spChg chg="add del mod">
          <ac:chgData name="Patrick Kufner" userId="313853a1c8e73662" providerId="LiveId" clId="{ADBBBB31-2A5C-4F93-8686-D81D62372312}" dt="2024-02-02T16:57:40.495" v="6660" actId="478"/>
          <ac:spMkLst>
            <pc:docMk/>
            <pc:sldMk cId="957660564" sldId="718"/>
            <ac:spMk id="9" creationId="{E107A705-D8B5-1DF7-69E9-02AD620AFEEC}"/>
          </ac:spMkLst>
        </pc:spChg>
        <pc:spChg chg="add del mod">
          <ac:chgData name="Patrick Kufner" userId="313853a1c8e73662" providerId="LiveId" clId="{ADBBBB31-2A5C-4F93-8686-D81D62372312}" dt="2024-02-02T16:45:30.559" v="6583" actId="478"/>
          <ac:spMkLst>
            <pc:docMk/>
            <pc:sldMk cId="957660564" sldId="718"/>
            <ac:spMk id="10" creationId="{37577459-9115-76BF-FD15-7052C69A5524}"/>
          </ac:spMkLst>
        </pc:spChg>
        <pc:spChg chg="add del mod">
          <ac:chgData name="Patrick Kufner" userId="313853a1c8e73662" providerId="LiveId" clId="{ADBBBB31-2A5C-4F93-8686-D81D62372312}" dt="2024-02-02T16:57:59.056" v="6674" actId="478"/>
          <ac:spMkLst>
            <pc:docMk/>
            <pc:sldMk cId="957660564" sldId="718"/>
            <ac:spMk id="23" creationId="{BD15910D-2B20-CBBD-1CF8-6C7896790946}"/>
          </ac:spMkLst>
        </pc:spChg>
        <pc:spChg chg="add mod">
          <ac:chgData name="Patrick Kufner" userId="313853a1c8e73662" providerId="LiveId" clId="{ADBBBB31-2A5C-4F93-8686-D81D62372312}" dt="2024-02-02T16:47:23.136" v="6597"/>
          <ac:spMkLst>
            <pc:docMk/>
            <pc:sldMk cId="957660564" sldId="718"/>
            <ac:spMk id="25" creationId="{4FFA7B20-5110-74C7-CA08-2EFB32FA3313}"/>
          </ac:spMkLst>
        </pc:spChg>
        <pc:spChg chg="add mod">
          <ac:chgData name="Patrick Kufner" userId="313853a1c8e73662" providerId="LiveId" clId="{ADBBBB31-2A5C-4F93-8686-D81D62372312}" dt="2024-02-02T16:47:23.136" v="6597"/>
          <ac:spMkLst>
            <pc:docMk/>
            <pc:sldMk cId="957660564" sldId="718"/>
            <ac:spMk id="26" creationId="{3E6D77CA-AE3D-8902-3DE3-F7B1DDBF275D}"/>
          </ac:spMkLst>
        </pc:spChg>
        <pc:spChg chg="add del mod">
          <ac:chgData name="Patrick Kufner" userId="313853a1c8e73662" providerId="LiveId" clId="{ADBBBB31-2A5C-4F93-8686-D81D62372312}" dt="2024-02-02T16:58:28.719" v="6692" actId="478"/>
          <ac:spMkLst>
            <pc:docMk/>
            <pc:sldMk cId="957660564" sldId="718"/>
            <ac:spMk id="27" creationId="{5A8E19F6-A9FA-E12D-740E-BC930CF8BDE7}"/>
          </ac:spMkLst>
        </pc:spChg>
        <pc:spChg chg="add del mod">
          <ac:chgData name="Patrick Kufner" userId="313853a1c8e73662" providerId="LiveId" clId="{ADBBBB31-2A5C-4F93-8686-D81D62372312}" dt="2024-02-02T16:58:42.191" v="6696" actId="478"/>
          <ac:spMkLst>
            <pc:docMk/>
            <pc:sldMk cId="957660564" sldId="718"/>
            <ac:spMk id="28" creationId="{B366111A-E8F1-A904-503A-D9408EF51934}"/>
          </ac:spMkLst>
        </pc:spChg>
        <pc:spChg chg="add del mod">
          <ac:chgData name="Patrick Kufner" userId="313853a1c8e73662" providerId="LiveId" clId="{ADBBBB31-2A5C-4F93-8686-D81D62372312}" dt="2024-02-02T16:59:30.496" v="6722"/>
          <ac:spMkLst>
            <pc:docMk/>
            <pc:sldMk cId="957660564" sldId="718"/>
            <ac:spMk id="34" creationId="{0386B45C-9AA4-28BA-84BB-435BB09D301E}"/>
          </ac:spMkLst>
        </pc:spChg>
        <pc:spChg chg="add del mod">
          <ac:chgData name="Patrick Kufner" userId="313853a1c8e73662" providerId="LiveId" clId="{ADBBBB31-2A5C-4F93-8686-D81D62372312}" dt="2024-02-02T16:59:30.495" v="6720" actId="478"/>
          <ac:spMkLst>
            <pc:docMk/>
            <pc:sldMk cId="957660564" sldId="718"/>
            <ac:spMk id="35" creationId="{7420FBDE-46CF-C2DE-ED19-BD20548C905A}"/>
          </ac:spMkLst>
        </pc:spChg>
        <pc:spChg chg="add del mod">
          <ac:chgData name="Patrick Kufner" userId="313853a1c8e73662" providerId="LiveId" clId="{ADBBBB31-2A5C-4F93-8686-D81D62372312}" dt="2024-02-02T16:59:50.686" v="6738" actId="478"/>
          <ac:spMkLst>
            <pc:docMk/>
            <pc:sldMk cId="957660564" sldId="718"/>
            <ac:spMk id="45" creationId="{02BC8947-0F33-3FC2-214E-E2E291D75589}"/>
          </ac:spMkLst>
        </pc:spChg>
        <pc:spChg chg="add del ord">
          <ac:chgData name="Patrick Kufner" userId="313853a1c8e73662" providerId="LiveId" clId="{ADBBBB31-2A5C-4F93-8686-D81D62372312}" dt="2024-02-02T16:55:02.447" v="6649" actId="478"/>
          <ac:spMkLst>
            <pc:docMk/>
            <pc:sldMk cId="957660564" sldId="718"/>
            <ac:spMk id="48" creationId="{B4D103B7-8EED-D4A0-83AD-C4E6A755074B}"/>
          </ac:spMkLst>
        </pc:spChg>
        <pc:spChg chg="add del">
          <ac:chgData name="Patrick Kufner" userId="313853a1c8e73662" providerId="LiveId" clId="{ADBBBB31-2A5C-4F93-8686-D81D62372312}" dt="2024-02-02T16:55:01.455" v="6648" actId="478"/>
          <ac:spMkLst>
            <pc:docMk/>
            <pc:sldMk cId="957660564" sldId="718"/>
            <ac:spMk id="49" creationId="{F76B9EF8-1BC2-D8AB-F140-237A1EFD1672}"/>
          </ac:spMkLst>
        </pc:spChg>
        <pc:spChg chg="add del mod">
          <ac:chgData name="Patrick Kufner" userId="313853a1c8e73662" providerId="LiveId" clId="{ADBBBB31-2A5C-4F93-8686-D81D62372312}" dt="2024-02-02T17:00:13.444" v="6748" actId="12084"/>
          <ac:spMkLst>
            <pc:docMk/>
            <pc:sldMk cId="957660564" sldId="718"/>
            <ac:spMk id="50" creationId="{0771DA2A-D840-17E8-3C46-BFE6EB8CE7A9}"/>
          </ac:spMkLst>
        </pc:spChg>
        <pc:grpChg chg="add mod">
          <ac:chgData name="Patrick Kufner" userId="313853a1c8e73662" providerId="LiveId" clId="{ADBBBB31-2A5C-4F93-8686-D81D62372312}" dt="2024-02-02T16:47:23.136" v="6597"/>
          <ac:grpSpMkLst>
            <pc:docMk/>
            <pc:sldMk cId="957660564" sldId="718"/>
            <ac:grpSpMk id="24" creationId="{1499C43A-ADCA-944A-0E3F-73B922EAB8B3}"/>
          </ac:grpSpMkLst>
        </pc:grpChg>
        <pc:graphicFrameChg chg="add mod">
          <ac:chgData name="Patrick Kufner" userId="313853a1c8e73662" providerId="LiveId" clId="{ADBBBB31-2A5C-4F93-8686-D81D62372312}" dt="2024-02-02T17:00:13.444" v="6748" actId="12084"/>
          <ac:graphicFrameMkLst>
            <pc:docMk/>
            <pc:sldMk cId="957660564" sldId="718"/>
            <ac:graphicFrameMk id="51" creationId="{2223F2BF-B1DE-D946-FBAC-F32CD1AEB98A}"/>
          </ac:graphicFrameMkLst>
        </pc:graphicFrameChg>
        <pc:cxnChg chg="add del mod">
          <ac:chgData name="Patrick Kufner" userId="313853a1c8e73662" providerId="LiveId" clId="{ADBBBB31-2A5C-4F93-8686-D81D62372312}" dt="2024-02-02T16:54:37.454" v="6645" actId="478"/>
          <ac:cxnSpMkLst>
            <pc:docMk/>
            <pc:sldMk cId="957660564" sldId="718"/>
            <ac:cxnSpMk id="12" creationId="{B11EE9B7-FF0F-C0E5-AA8F-6E4DE2193C98}"/>
          </ac:cxnSpMkLst>
        </pc:cxnChg>
        <pc:cxnChg chg="add del mod">
          <ac:chgData name="Patrick Kufner" userId="313853a1c8e73662" providerId="LiveId" clId="{ADBBBB31-2A5C-4F93-8686-D81D62372312}" dt="2024-02-02T16:54:42.175" v="6646" actId="478"/>
          <ac:cxnSpMkLst>
            <pc:docMk/>
            <pc:sldMk cId="957660564" sldId="718"/>
            <ac:cxnSpMk id="15" creationId="{89CB8B4E-9F29-EDF8-239B-0C02ECD784B7}"/>
          </ac:cxnSpMkLst>
        </pc:cxnChg>
      </pc:sldChg>
      <pc:sldChg chg="addSp delSp modSp new mod ord modNotesTx">
        <pc:chgData name="Patrick Kufner" userId="313853a1c8e73662" providerId="LiveId" clId="{ADBBBB31-2A5C-4F93-8686-D81D62372312}" dt="2024-02-05T12:00:04.786" v="11249" actId="20577"/>
        <pc:sldMkLst>
          <pc:docMk/>
          <pc:sldMk cId="3955034361" sldId="718"/>
        </pc:sldMkLst>
        <pc:spChg chg="mod">
          <ac:chgData name="Patrick Kufner" userId="313853a1c8e73662" providerId="LiveId" clId="{ADBBBB31-2A5C-4F93-8686-D81D62372312}" dt="2024-02-04T15:11:48.783" v="10273" actId="5793"/>
          <ac:spMkLst>
            <pc:docMk/>
            <pc:sldMk cId="3955034361" sldId="718"/>
            <ac:spMk id="2" creationId="{7CFFD170-19AF-BDD9-CBD0-F317EEF9DD91}"/>
          </ac:spMkLst>
        </pc:spChg>
        <pc:spChg chg="del">
          <ac:chgData name="Patrick Kufner" userId="313853a1c8e73662" providerId="LiveId" clId="{ADBBBB31-2A5C-4F93-8686-D81D62372312}" dt="2024-02-04T09:19:53.258" v="7474" actId="478"/>
          <ac:spMkLst>
            <pc:docMk/>
            <pc:sldMk cId="3955034361" sldId="718"/>
            <ac:spMk id="3" creationId="{D4404CCA-CEAE-1AF1-92B3-B9C6DFD7803C}"/>
          </ac:spMkLst>
        </pc:spChg>
        <pc:spChg chg="mod">
          <ac:chgData name="Patrick Kufner" userId="313853a1c8e73662" providerId="LiveId" clId="{ADBBBB31-2A5C-4F93-8686-D81D62372312}" dt="2024-02-04T10:07:07.449" v="7586" actId="14100"/>
          <ac:spMkLst>
            <pc:docMk/>
            <pc:sldMk cId="3955034361" sldId="718"/>
            <ac:spMk id="5" creationId="{753728A4-F86E-58F4-AC5B-AA6EC26A77FD}"/>
          </ac:spMkLst>
        </pc:spChg>
        <pc:spChg chg="add mod">
          <ac:chgData name="Patrick Kufner" userId="313853a1c8e73662" providerId="LiveId" clId="{ADBBBB31-2A5C-4F93-8686-D81D62372312}" dt="2024-02-04T10:17:16.883" v="7649" actId="1076"/>
          <ac:spMkLst>
            <pc:docMk/>
            <pc:sldMk cId="3955034361" sldId="718"/>
            <ac:spMk id="11" creationId="{41A7BF14-70E1-72CD-7A72-16B4A2619519}"/>
          </ac:spMkLst>
        </pc:spChg>
        <pc:spChg chg="add mod">
          <ac:chgData name="Patrick Kufner" userId="313853a1c8e73662" providerId="LiveId" clId="{ADBBBB31-2A5C-4F93-8686-D81D62372312}" dt="2024-02-04T15:09:51.211" v="10238" actId="1076"/>
          <ac:spMkLst>
            <pc:docMk/>
            <pc:sldMk cId="3955034361" sldId="718"/>
            <ac:spMk id="12" creationId="{D604766F-826B-4030-8850-E6E557D8921D}"/>
          </ac:spMkLst>
        </pc:spChg>
        <pc:spChg chg="add mod">
          <ac:chgData name="Patrick Kufner" userId="313853a1c8e73662" providerId="LiveId" clId="{ADBBBB31-2A5C-4F93-8686-D81D62372312}" dt="2024-02-04T10:17:16.883" v="7649" actId="1076"/>
          <ac:spMkLst>
            <pc:docMk/>
            <pc:sldMk cId="3955034361" sldId="718"/>
            <ac:spMk id="13" creationId="{82202D26-AB0A-FCEC-7050-A6D1002CD12B}"/>
          </ac:spMkLst>
        </pc:spChg>
        <pc:spChg chg="add mod">
          <ac:chgData name="Patrick Kufner" userId="313853a1c8e73662" providerId="LiveId" clId="{ADBBBB31-2A5C-4F93-8686-D81D62372312}" dt="2024-02-04T15:09:59.971" v="10240" actId="1076"/>
          <ac:spMkLst>
            <pc:docMk/>
            <pc:sldMk cId="3955034361" sldId="718"/>
            <ac:spMk id="14" creationId="{015CB652-662F-AFE8-EA0C-6A08337442CA}"/>
          </ac:spMkLst>
        </pc:spChg>
        <pc:spChg chg="add mod">
          <ac:chgData name="Patrick Kufner" userId="313853a1c8e73662" providerId="LiveId" clId="{ADBBBB31-2A5C-4F93-8686-D81D62372312}" dt="2024-02-04T10:21:45.857" v="7696" actId="1076"/>
          <ac:spMkLst>
            <pc:docMk/>
            <pc:sldMk cId="3955034361" sldId="718"/>
            <ac:spMk id="25" creationId="{6A4186CF-13E3-77CA-AA46-2DE203B313FD}"/>
          </ac:spMkLst>
        </pc:spChg>
        <pc:spChg chg="add mod">
          <ac:chgData name="Patrick Kufner" userId="313853a1c8e73662" providerId="LiveId" clId="{ADBBBB31-2A5C-4F93-8686-D81D62372312}" dt="2024-02-04T12:14:01.786" v="8064" actId="947"/>
          <ac:spMkLst>
            <pc:docMk/>
            <pc:sldMk cId="3955034361" sldId="718"/>
            <ac:spMk id="26" creationId="{C3E1479B-C667-4997-A9DB-DF9EE9908CAF}"/>
          </ac:spMkLst>
        </pc:spChg>
        <pc:picChg chg="add mod">
          <ac:chgData name="Patrick Kufner" userId="313853a1c8e73662" providerId="LiveId" clId="{ADBBBB31-2A5C-4F93-8686-D81D62372312}" dt="2024-02-04T10:17:33.354" v="7650" actId="207"/>
          <ac:picMkLst>
            <pc:docMk/>
            <pc:sldMk cId="3955034361" sldId="718"/>
            <ac:picMk id="8" creationId="{94237008-E532-585F-B095-B7AF72B254A8}"/>
          </ac:picMkLst>
        </pc:picChg>
        <pc:picChg chg="add mod">
          <ac:chgData name="Patrick Kufner" userId="313853a1c8e73662" providerId="LiveId" clId="{ADBBBB31-2A5C-4F93-8686-D81D62372312}" dt="2024-02-04T15:09:53.554" v="10239" actId="1076"/>
          <ac:picMkLst>
            <pc:docMk/>
            <pc:sldMk cId="3955034361" sldId="718"/>
            <ac:picMk id="10" creationId="{8AE442D4-F979-2B35-C6DC-C2703F299A5A}"/>
          </ac:picMkLst>
        </pc:picChg>
        <pc:picChg chg="add mod">
          <ac:chgData name="Patrick Kufner" userId="313853a1c8e73662" providerId="LiveId" clId="{ADBBBB31-2A5C-4F93-8686-D81D62372312}" dt="2024-02-04T10:17:33.354" v="7650" actId="207"/>
          <ac:picMkLst>
            <pc:docMk/>
            <pc:sldMk cId="3955034361" sldId="718"/>
            <ac:picMk id="16" creationId="{D0FE3156-4F21-06BD-925F-415B6B68F9E1}"/>
          </ac:picMkLst>
        </pc:picChg>
        <pc:cxnChg chg="add mod">
          <ac:chgData name="Patrick Kufner" userId="313853a1c8e73662" providerId="LiveId" clId="{ADBBBB31-2A5C-4F93-8686-D81D62372312}" dt="2024-02-04T10:17:16.883" v="7649" actId="1076"/>
          <ac:cxnSpMkLst>
            <pc:docMk/>
            <pc:sldMk cId="3955034361" sldId="718"/>
            <ac:cxnSpMk id="18" creationId="{820EF46F-55AC-FCC5-3E66-26E8B9EBED58}"/>
          </ac:cxnSpMkLst>
        </pc:cxnChg>
        <pc:cxnChg chg="add mod">
          <ac:chgData name="Patrick Kufner" userId="313853a1c8e73662" providerId="LiveId" clId="{ADBBBB31-2A5C-4F93-8686-D81D62372312}" dt="2024-02-04T10:17:16.883" v="7649" actId="1076"/>
          <ac:cxnSpMkLst>
            <pc:docMk/>
            <pc:sldMk cId="3955034361" sldId="718"/>
            <ac:cxnSpMk id="20" creationId="{8F4D5E25-D5ED-278E-5941-96C996F74921}"/>
          </ac:cxnSpMkLst>
        </pc:cxnChg>
        <pc:cxnChg chg="add mod">
          <ac:chgData name="Patrick Kufner" userId="313853a1c8e73662" providerId="LiveId" clId="{ADBBBB31-2A5C-4F93-8686-D81D62372312}" dt="2024-02-04T15:09:59.971" v="10240" actId="1076"/>
          <ac:cxnSpMkLst>
            <pc:docMk/>
            <pc:sldMk cId="3955034361" sldId="718"/>
            <ac:cxnSpMk id="22" creationId="{4EAAE4D1-F082-222A-B73F-3B94C121A9E6}"/>
          </ac:cxnSpMkLst>
        </pc:cxnChg>
        <pc:cxnChg chg="add mod">
          <ac:chgData name="Patrick Kufner" userId="313853a1c8e73662" providerId="LiveId" clId="{ADBBBB31-2A5C-4F93-8686-D81D62372312}" dt="2024-02-04T15:09:51.211" v="10238" actId="1076"/>
          <ac:cxnSpMkLst>
            <pc:docMk/>
            <pc:sldMk cId="3955034361" sldId="718"/>
            <ac:cxnSpMk id="24" creationId="{E88E4128-57EF-24F4-27BD-3838C3C2FDB3}"/>
          </ac:cxnSpMkLst>
        </pc:cxnChg>
      </pc:sldChg>
      <pc:sldChg chg="addSp modSp new mod modClrScheme chgLayout">
        <pc:chgData name="Patrick Kufner" userId="313853a1c8e73662" providerId="LiveId" clId="{ADBBBB31-2A5C-4F93-8686-D81D62372312}" dt="2024-02-04T15:12:04.445" v="10298" actId="20577"/>
        <pc:sldMkLst>
          <pc:docMk/>
          <pc:sldMk cId="438355676" sldId="719"/>
        </pc:sldMkLst>
        <pc:spChg chg="mod">
          <ac:chgData name="Patrick Kufner" userId="313853a1c8e73662" providerId="LiveId" clId="{ADBBBB31-2A5C-4F93-8686-D81D62372312}" dt="2024-02-04T15:12:04.445" v="10298" actId="20577"/>
          <ac:spMkLst>
            <pc:docMk/>
            <pc:sldMk cId="438355676" sldId="719"/>
            <ac:spMk id="2" creationId="{FD9D8EC3-34BE-5F64-E4D2-1353607FD706}"/>
          </ac:spMkLst>
        </pc:spChg>
        <pc:spChg chg="mod">
          <ac:chgData name="Patrick Kufner" userId="313853a1c8e73662" providerId="LiveId" clId="{ADBBBB31-2A5C-4F93-8686-D81D62372312}" dt="2024-02-04T12:23:31.436" v="8385" actId="20577"/>
          <ac:spMkLst>
            <pc:docMk/>
            <pc:sldMk cId="438355676" sldId="719"/>
            <ac:spMk id="3" creationId="{E71167F6-9442-95A2-254D-A71CAED11F16}"/>
          </ac:spMkLst>
        </pc:spChg>
        <pc:spChg chg="mod">
          <ac:chgData name="Patrick Kufner" userId="313853a1c8e73662" providerId="LiveId" clId="{ADBBBB31-2A5C-4F93-8686-D81D62372312}" dt="2024-02-04T11:55:28.859" v="7741" actId="26606"/>
          <ac:spMkLst>
            <pc:docMk/>
            <pc:sldMk cId="438355676" sldId="719"/>
            <ac:spMk id="4" creationId="{E76AFC65-7EDF-53B7-59E4-E007A2AD9410}"/>
          </ac:spMkLst>
        </pc:spChg>
        <pc:spChg chg="mod">
          <ac:chgData name="Patrick Kufner" userId="313853a1c8e73662" providerId="LiveId" clId="{ADBBBB31-2A5C-4F93-8686-D81D62372312}" dt="2024-02-04T11:55:28.859" v="7741" actId="26606"/>
          <ac:spMkLst>
            <pc:docMk/>
            <pc:sldMk cId="438355676" sldId="719"/>
            <ac:spMk id="5" creationId="{91C863A5-F91A-CBEE-DBBA-DC526517E737}"/>
          </ac:spMkLst>
        </pc:spChg>
        <pc:spChg chg="mod">
          <ac:chgData name="Patrick Kufner" userId="313853a1c8e73662" providerId="LiveId" clId="{ADBBBB31-2A5C-4F93-8686-D81D62372312}" dt="2024-02-04T11:55:28.859" v="7741" actId="26606"/>
          <ac:spMkLst>
            <pc:docMk/>
            <pc:sldMk cId="438355676" sldId="719"/>
            <ac:spMk id="6" creationId="{78CC047D-4868-139C-4409-E67ADD4A8F2E}"/>
          </ac:spMkLst>
        </pc:spChg>
        <pc:spChg chg="add mod">
          <ac:chgData name="Patrick Kufner" userId="313853a1c8e73662" providerId="LiveId" clId="{ADBBBB31-2A5C-4F93-8686-D81D62372312}" dt="2024-02-04T11:58:14.921" v="7768" actId="164"/>
          <ac:spMkLst>
            <pc:docMk/>
            <pc:sldMk cId="438355676" sldId="719"/>
            <ac:spMk id="10" creationId="{B34D3B59-4762-EC87-D2EB-97E30F99EBD1}"/>
          </ac:spMkLst>
        </pc:spChg>
        <pc:grpChg chg="add mod">
          <ac:chgData name="Patrick Kufner" userId="313853a1c8e73662" providerId="LiveId" clId="{ADBBBB31-2A5C-4F93-8686-D81D62372312}" dt="2024-02-04T11:58:27.266" v="7771" actId="1076"/>
          <ac:grpSpMkLst>
            <pc:docMk/>
            <pc:sldMk cId="438355676" sldId="719"/>
            <ac:grpSpMk id="11" creationId="{38026D78-AB66-5189-D5CF-B7E1C474435B}"/>
          </ac:grpSpMkLst>
        </pc:grpChg>
        <pc:picChg chg="add mod ord">
          <ac:chgData name="Patrick Kufner" userId="313853a1c8e73662" providerId="LiveId" clId="{ADBBBB31-2A5C-4F93-8686-D81D62372312}" dt="2024-02-04T11:58:14.921" v="7768" actId="164"/>
          <ac:picMkLst>
            <pc:docMk/>
            <pc:sldMk cId="438355676" sldId="719"/>
            <ac:picMk id="8" creationId="{B64AAC87-DCFB-C3C0-AD38-C30E270A704E}"/>
          </ac:picMkLst>
        </pc:picChg>
      </pc:sldChg>
      <pc:sldChg chg="add del">
        <pc:chgData name="Patrick Kufner" userId="313853a1c8e73662" providerId="LiveId" clId="{ADBBBB31-2A5C-4F93-8686-D81D62372312}" dt="2024-02-04T12:03:00.413" v="7850" actId="2890"/>
        <pc:sldMkLst>
          <pc:docMk/>
          <pc:sldMk cId="852990623" sldId="720"/>
        </pc:sldMkLst>
      </pc:sldChg>
      <pc:sldChg chg="addSp modSp add mod modAnim">
        <pc:chgData name="Patrick Kufner" userId="313853a1c8e73662" providerId="LiveId" clId="{ADBBBB31-2A5C-4F93-8686-D81D62372312}" dt="2024-02-05T12:01:25.681" v="11250" actId="14826"/>
        <pc:sldMkLst>
          <pc:docMk/>
          <pc:sldMk cId="1784590407" sldId="720"/>
        </pc:sldMkLst>
        <pc:spChg chg="mod">
          <ac:chgData name="Patrick Kufner" userId="313853a1c8e73662" providerId="LiveId" clId="{ADBBBB31-2A5C-4F93-8686-D81D62372312}" dt="2024-02-04T12:26:36.571" v="8454" actId="14"/>
          <ac:spMkLst>
            <pc:docMk/>
            <pc:sldMk cId="1784590407" sldId="720"/>
            <ac:spMk id="14" creationId="{3C917CF7-E4D7-6038-6059-9E6716D163C6}"/>
          </ac:spMkLst>
        </pc:spChg>
        <pc:picChg chg="add mod">
          <ac:chgData name="Patrick Kufner" userId="313853a1c8e73662" providerId="LiveId" clId="{ADBBBB31-2A5C-4F93-8686-D81D62372312}" dt="2024-02-04T12:25:34.186" v="8429" actId="1076"/>
          <ac:picMkLst>
            <pc:docMk/>
            <pc:sldMk cId="1784590407" sldId="720"/>
            <ac:picMk id="3" creationId="{2227239C-3A45-9ED3-68AC-8FBFA60A27D9}"/>
          </ac:picMkLst>
        </pc:picChg>
        <pc:picChg chg="add mod">
          <ac:chgData name="Patrick Kufner" userId="313853a1c8e73662" providerId="LiveId" clId="{ADBBBB31-2A5C-4F93-8686-D81D62372312}" dt="2024-02-04T12:26:13.804" v="8448" actId="1076"/>
          <ac:picMkLst>
            <pc:docMk/>
            <pc:sldMk cId="1784590407" sldId="720"/>
            <ac:picMk id="7" creationId="{F6A64577-5E82-CFBF-2B02-993D69B93F92}"/>
          </ac:picMkLst>
        </pc:picChg>
        <pc:picChg chg="add mod">
          <ac:chgData name="Patrick Kufner" userId="313853a1c8e73662" providerId="LiveId" clId="{ADBBBB31-2A5C-4F93-8686-D81D62372312}" dt="2024-02-05T12:01:25.681" v="11250" actId="14826"/>
          <ac:picMkLst>
            <pc:docMk/>
            <pc:sldMk cId="1784590407" sldId="720"/>
            <ac:picMk id="8" creationId="{E90BD09C-D89D-9C66-EFF7-4A6A16A8D0DC}"/>
          </ac:picMkLst>
        </pc:picChg>
      </pc:sldChg>
      <pc:sldChg chg="modSp add del mod">
        <pc:chgData name="Patrick Kufner" userId="313853a1c8e73662" providerId="LiveId" clId="{ADBBBB31-2A5C-4F93-8686-D81D62372312}" dt="2024-02-04T12:16:05.839" v="8105" actId="47"/>
        <pc:sldMkLst>
          <pc:docMk/>
          <pc:sldMk cId="2750308682" sldId="720"/>
        </pc:sldMkLst>
        <pc:spChg chg="mod">
          <ac:chgData name="Patrick Kufner" userId="313853a1c8e73662" providerId="LiveId" clId="{ADBBBB31-2A5C-4F93-8686-D81D62372312}" dt="2024-02-04T12:16:02.647" v="8104" actId="20577"/>
          <ac:spMkLst>
            <pc:docMk/>
            <pc:sldMk cId="2750308682" sldId="720"/>
            <ac:spMk id="2" creationId="{3DBA431E-CD4E-7814-40F4-E7E0AF95E60E}"/>
          </ac:spMkLst>
        </pc:spChg>
      </pc:sldChg>
    </pc:docChg>
  </pc:docChgLst>
  <pc:docChgLst>
    <pc:chgData name="Patrick Kufner" userId="313853a1c8e73662" providerId="Windows Live" clId="Web-{3D698CB8-CDC5-4306-985E-AD81FD8EF156}"/>
    <pc:docChg chg="modSld">
      <pc:chgData name="Patrick Kufner" userId="313853a1c8e73662" providerId="Windows Live" clId="Web-{3D698CB8-CDC5-4306-985E-AD81FD8EF156}" dt="2023-10-24T10:43:40.712" v="1" actId="14100"/>
      <pc:docMkLst>
        <pc:docMk/>
      </pc:docMkLst>
      <pc:sldChg chg="modSp">
        <pc:chgData name="Patrick Kufner" userId="313853a1c8e73662" providerId="Windows Live" clId="Web-{3D698CB8-CDC5-4306-985E-AD81FD8EF156}" dt="2023-10-24T10:43:26.071" v="0" actId="14100"/>
        <pc:sldMkLst>
          <pc:docMk/>
          <pc:sldMk cId="944831803" sldId="701"/>
        </pc:sldMkLst>
        <pc:spChg chg="mod">
          <ac:chgData name="Patrick Kufner" userId="313853a1c8e73662" providerId="Windows Live" clId="Web-{3D698CB8-CDC5-4306-985E-AD81FD8EF156}" dt="2023-10-24T10:43:26.071" v="0" actId="14100"/>
          <ac:spMkLst>
            <pc:docMk/>
            <pc:sldMk cId="944831803" sldId="701"/>
            <ac:spMk id="5" creationId="{50A01881-BA2A-CF52-3AF1-6FA784C34C74}"/>
          </ac:spMkLst>
        </pc:spChg>
      </pc:sldChg>
      <pc:sldChg chg="modSp">
        <pc:chgData name="Patrick Kufner" userId="313853a1c8e73662" providerId="Windows Live" clId="Web-{3D698CB8-CDC5-4306-985E-AD81FD8EF156}" dt="2023-10-24T10:43:40.712" v="1" actId="14100"/>
        <pc:sldMkLst>
          <pc:docMk/>
          <pc:sldMk cId="1800665273" sldId="706"/>
        </pc:sldMkLst>
        <pc:spChg chg="mod">
          <ac:chgData name="Patrick Kufner" userId="313853a1c8e73662" providerId="Windows Live" clId="Web-{3D698CB8-CDC5-4306-985E-AD81FD8EF156}" dt="2023-10-24T10:43:40.712" v="1" actId="14100"/>
          <ac:spMkLst>
            <pc:docMk/>
            <pc:sldMk cId="1800665273" sldId="706"/>
            <ac:spMk id="5" creationId="{C235B7E6-BB7E-E100-EFD2-6BF188F51656}"/>
          </ac:spMkLst>
        </pc:spChg>
      </pc:sldChg>
    </pc:docChg>
  </pc:docChgLst>
  <pc:docChgLst>
    <pc:chgData name="Patrick Kufner" userId="313853a1c8e73662" providerId="LiveId" clId="{9D19A627-A364-4DCB-BA2A-96C1E6A934D8}"/>
    <pc:docChg chg="modSld">
      <pc:chgData name="Patrick Kufner" userId="313853a1c8e73662" providerId="LiveId" clId="{9D19A627-A364-4DCB-BA2A-96C1E6A934D8}" dt="2024-05-09T11:35:45.625" v="2" actId="207"/>
      <pc:docMkLst>
        <pc:docMk/>
      </pc:docMkLst>
      <pc:sldChg chg="modSp">
        <pc:chgData name="Patrick Kufner" userId="313853a1c8e73662" providerId="LiveId" clId="{9D19A627-A364-4DCB-BA2A-96C1E6A934D8}" dt="2024-05-09T11:34:30.215" v="0" actId="207"/>
        <pc:sldMkLst>
          <pc:docMk/>
          <pc:sldMk cId="1210487371" sldId="704"/>
        </pc:sldMkLst>
        <pc:graphicFrameChg chg="mod">
          <ac:chgData name="Patrick Kufner" userId="313853a1c8e73662" providerId="LiveId" clId="{9D19A627-A364-4DCB-BA2A-96C1E6A934D8}" dt="2024-05-09T11:34:30.215" v="0" actId="207"/>
          <ac:graphicFrameMkLst>
            <pc:docMk/>
            <pc:sldMk cId="1210487371" sldId="704"/>
            <ac:graphicFrameMk id="8" creationId="{A5160C0D-1B88-04BF-9C40-50D173284E42}"/>
          </ac:graphicFrameMkLst>
        </pc:graphicFrameChg>
      </pc:sldChg>
      <pc:sldChg chg="modSp mod">
        <pc:chgData name="Patrick Kufner" userId="313853a1c8e73662" providerId="LiveId" clId="{9D19A627-A364-4DCB-BA2A-96C1E6A934D8}" dt="2024-05-09T11:35:45.625" v="2" actId="207"/>
        <pc:sldMkLst>
          <pc:docMk/>
          <pc:sldMk cId="76330164" sldId="710"/>
        </pc:sldMkLst>
        <pc:spChg chg="mod">
          <ac:chgData name="Patrick Kufner" userId="313853a1c8e73662" providerId="LiveId" clId="{9D19A627-A364-4DCB-BA2A-96C1E6A934D8}" dt="2024-05-09T11:35:45.625" v="2" actId="207"/>
          <ac:spMkLst>
            <pc:docMk/>
            <pc:sldMk cId="76330164" sldId="710"/>
            <ac:spMk id="3" creationId="{1A770A6E-F390-11E7-23D3-0421E0A4CF96}"/>
          </ac:spMkLst>
        </pc:spChg>
      </pc:sldChg>
    </pc:docChg>
  </pc:docChgLst>
  <pc:docChgLst>
    <pc:chgData name="Patrick Kufner" userId="313853a1c8e73662" providerId="LiveId" clId="{41AFB76C-7559-4BEC-B474-A41CCDA1E229}"/>
    <pc:docChg chg="undo custSel addSld delSld modSld sldOrd">
      <pc:chgData name="Patrick Kufner" userId="313853a1c8e73662" providerId="LiveId" clId="{41AFB76C-7559-4BEC-B474-A41CCDA1E229}" dt="2023-12-21T09:20:30.811" v="15603"/>
      <pc:docMkLst>
        <pc:docMk/>
      </pc:docMkLst>
      <pc:sldChg chg="modSp mod">
        <pc:chgData name="Patrick Kufner" userId="313853a1c8e73662" providerId="LiveId" clId="{41AFB76C-7559-4BEC-B474-A41CCDA1E229}" dt="2023-11-28T09:02:00.948" v="14318" actId="20577"/>
        <pc:sldMkLst>
          <pc:docMk/>
          <pc:sldMk cId="1496881392" sldId="672"/>
        </pc:sldMkLst>
        <pc:spChg chg="mod">
          <ac:chgData name="Patrick Kufner" userId="313853a1c8e73662" providerId="LiveId" clId="{41AFB76C-7559-4BEC-B474-A41CCDA1E229}" dt="2023-11-21T10:19:17.461" v="7427" actId="20577"/>
          <ac:spMkLst>
            <pc:docMk/>
            <pc:sldMk cId="1496881392" sldId="672"/>
            <ac:spMk id="3" creationId="{00000000-0000-0000-0000-000000000000}"/>
          </ac:spMkLst>
        </pc:spChg>
        <pc:spChg chg="mod">
          <ac:chgData name="Patrick Kufner" userId="313853a1c8e73662" providerId="LiveId" clId="{41AFB76C-7559-4BEC-B474-A41CCDA1E229}" dt="2023-11-28T09:02:00.948" v="14318" actId="20577"/>
          <ac:spMkLst>
            <pc:docMk/>
            <pc:sldMk cId="1496881392" sldId="672"/>
            <ac:spMk id="5" creationId="{00000000-0000-0000-0000-000000000000}"/>
          </ac:spMkLst>
        </pc:spChg>
        <pc:spChg chg="mod">
          <ac:chgData name="Patrick Kufner" userId="313853a1c8e73662" providerId="LiveId" clId="{41AFB76C-7559-4BEC-B474-A41CCDA1E229}" dt="2023-11-21T10:14:55.294" v="7368" actId="14100"/>
          <ac:spMkLst>
            <pc:docMk/>
            <pc:sldMk cId="1496881392" sldId="672"/>
            <ac:spMk id="7" creationId="{00000000-0000-0000-0000-000000000000}"/>
          </ac:spMkLst>
        </pc:spChg>
      </pc:sldChg>
      <pc:sldChg chg="modSp mod">
        <pc:chgData name="Patrick Kufner" userId="313853a1c8e73662" providerId="LiveId" clId="{41AFB76C-7559-4BEC-B474-A41CCDA1E229}" dt="2023-11-30T13:50:17.852" v="14822" actId="6549"/>
        <pc:sldMkLst>
          <pc:docMk/>
          <pc:sldMk cId="1327605788" sldId="695"/>
        </pc:sldMkLst>
        <pc:spChg chg="mod">
          <ac:chgData name="Patrick Kufner" userId="313853a1c8e73662" providerId="LiveId" clId="{41AFB76C-7559-4BEC-B474-A41CCDA1E229}" dt="2023-11-28T09:01:52.933" v="14314" actId="20577"/>
          <ac:spMkLst>
            <pc:docMk/>
            <pc:sldMk cId="1327605788" sldId="695"/>
            <ac:spMk id="11" creationId="{00000000-0000-0000-0000-000000000000}"/>
          </ac:spMkLst>
        </pc:spChg>
        <pc:spChg chg="mod">
          <ac:chgData name="Patrick Kufner" userId="313853a1c8e73662" providerId="LiveId" clId="{41AFB76C-7559-4BEC-B474-A41CCDA1E229}" dt="2023-11-30T13:50:17.852" v="14822" actId="6549"/>
          <ac:spMkLst>
            <pc:docMk/>
            <pc:sldMk cId="1327605788" sldId="695"/>
            <ac:spMk id="12" creationId="{00000000-0000-0000-0000-000000000000}"/>
          </ac:spMkLst>
        </pc:spChg>
      </pc:sldChg>
      <pc:sldChg chg="addSp delSp modSp mod">
        <pc:chgData name="Patrick Kufner" userId="313853a1c8e73662" providerId="LiveId" clId="{41AFB76C-7559-4BEC-B474-A41CCDA1E229}" dt="2023-10-22T07:56:10.738" v="254" actId="1076"/>
        <pc:sldMkLst>
          <pc:docMk/>
          <pc:sldMk cId="3539596930" sldId="696"/>
        </pc:sldMkLst>
        <pc:spChg chg="mod">
          <ac:chgData name="Patrick Kufner" userId="313853a1c8e73662" providerId="LiveId" clId="{41AFB76C-7559-4BEC-B474-A41CCDA1E229}" dt="2023-10-22T07:55:50.827" v="253" actId="20577"/>
          <ac:spMkLst>
            <pc:docMk/>
            <pc:sldMk cId="3539596930" sldId="696"/>
            <ac:spMk id="2" creationId="{C2550839-38A3-D9DD-633A-357C39ADEDB0}"/>
          </ac:spMkLst>
        </pc:spChg>
        <pc:picChg chg="mod">
          <ac:chgData name="Patrick Kufner" userId="313853a1c8e73662" providerId="LiveId" clId="{41AFB76C-7559-4BEC-B474-A41CCDA1E229}" dt="2023-10-22T07:51:05.306" v="129" actId="14100"/>
          <ac:picMkLst>
            <pc:docMk/>
            <pc:sldMk cId="3539596930" sldId="696"/>
            <ac:picMk id="8" creationId="{1642BAF2-6481-943F-9771-5AB4256C8FEE}"/>
          </ac:picMkLst>
        </pc:picChg>
        <pc:picChg chg="add del mod">
          <ac:chgData name="Patrick Kufner" userId="313853a1c8e73662" providerId="LiveId" clId="{41AFB76C-7559-4BEC-B474-A41CCDA1E229}" dt="2023-10-22T07:52:37.756" v="164" actId="478"/>
          <ac:picMkLst>
            <pc:docMk/>
            <pc:sldMk cId="3539596930" sldId="696"/>
            <ac:picMk id="9" creationId="{912A3D1E-6829-4E39-446E-0DDCD3344500}"/>
          </ac:picMkLst>
        </pc:picChg>
        <pc:picChg chg="add mod">
          <ac:chgData name="Patrick Kufner" userId="313853a1c8e73662" providerId="LiveId" clId="{41AFB76C-7559-4BEC-B474-A41CCDA1E229}" dt="2023-10-22T07:56:10.738" v="254" actId="1076"/>
          <ac:picMkLst>
            <pc:docMk/>
            <pc:sldMk cId="3539596930" sldId="696"/>
            <ac:picMk id="11" creationId="{A807A5C5-E5C3-144E-7B0F-F0E76468A768}"/>
          </ac:picMkLst>
        </pc:picChg>
      </pc:sldChg>
      <pc:sldChg chg="addSp delSp modSp mod modClrScheme delAnim modAnim chgLayout modNotesTx">
        <pc:chgData name="Patrick Kufner" userId="313853a1c8e73662" providerId="LiveId" clId="{41AFB76C-7559-4BEC-B474-A41CCDA1E229}" dt="2023-11-26T11:09:39.748" v="12603" actId="20577"/>
        <pc:sldMkLst>
          <pc:docMk/>
          <pc:sldMk cId="892468143" sldId="697"/>
        </pc:sldMkLst>
        <pc:spChg chg="del mod ord">
          <ac:chgData name="Patrick Kufner" userId="313853a1c8e73662" providerId="LiveId" clId="{41AFB76C-7559-4BEC-B474-A41CCDA1E229}" dt="2023-11-21T13:09:21.715" v="11599" actId="478"/>
          <ac:spMkLst>
            <pc:docMk/>
            <pc:sldMk cId="892468143" sldId="697"/>
            <ac:spMk id="2" creationId="{9C17E5A8-036C-C4FA-94F9-D28CD13BEB31}"/>
          </ac:spMkLst>
        </pc:spChg>
        <pc:spChg chg="add mod">
          <ac:chgData name="Patrick Kufner" userId="313853a1c8e73662" providerId="LiveId" clId="{41AFB76C-7559-4BEC-B474-A41CCDA1E229}" dt="2023-11-26T11:09:23.094" v="12578" actId="14100"/>
          <ac:spMkLst>
            <pc:docMk/>
            <pc:sldMk cId="892468143" sldId="697"/>
            <ac:spMk id="2" creationId="{CB626A42-E33D-47F6-4F7D-9638300A68F9}"/>
          </ac:spMkLst>
        </pc:spChg>
        <pc:spChg chg="mod">
          <ac:chgData name="Patrick Kufner" userId="313853a1c8e73662" providerId="LiveId" clId="{41AFB76C-7559-4BEC-B474-A41CCDA1E229}" dt="2023-11-21T13:09:19.544" v="11598" actId="26606"/>
          <ac:spMkLst>
            <pc:docMk/>
            <pc:sldMk cId="892468143" sldId="697"/>
            <ac:spMk id="3" creationId="{F4EB221A-6E86-D79A-6E07-145EAB00BBFB}"/>
          </ac:spMkLst>
        </pc:spChg>
        <pc:spChg chg="mod">
          <ac:chgData name="Patrick Kufner" userId="313853a1c8e73662" providerId="LiveId" clId="{41AFB76C-7559-4BEC-B474-A41CCDA1E229}" dt="2023-11-21T13:09:19.544" v="11598" actId="26606"/>
          <ac:spMkLst>
            <pc:docMk/>
            <pc:sldMk cId="892468143" sldId="697"/>
            <ac:spMk id="4" creationId="{86072AFA-F7E9-BA95-4869-A9840A9A9CA1}"/>
          </ac:spMkLst>
        </pc:spChg>
        <pc:spChg chg="mod">
          <ac:chgData name="Patrick Kufner" userId="313853a1c8e73662" providerId="LiveId" clId="{41AFB76C-7559-4BEC-B474-A41CCDA1E229}" dt="2023-11-21T13:09:19.544" v="11598" actId="26606"/>
          <ac:spMkLst>
            <pc:docMk/>
            <pc:sldMk cId="892468143" sldId="697"/>
            <ac:spMk id="5" creationId="{CED8B946-B2D9-6D56-7635-B61B46279F73}"/>
          </ac:spMkLst>
        </pc:spChg>
        <pc:spChg chg="mod">
          <ac:chgData name="Patrick Kufner" userId="313853a1c8e73662" providerId="LiveId" clId="{41AFB76C-7559-4BEC-B474-A41CCDA1E229}" dt="2023-11-21T13:09:19.544" v="11598" actId="26606"/>
          <ac:spMkLst>
            <pc:docMk/>
            <pc:sldMk cId="892468143" sldId="697"/>
            <ac:spMk id="6" creationId="{6A4B6EAE-3BB9-8C07-F7C9-F465F28D472F}"/>
          </ac:spMkLst>
        </pc:spChg>
        <pc:spChg chg="add del mod">
          <ac:chgData name="Patrick Kufner" userId="313853a1c8e73662" providerId="LiveId" clId="{41AFB76C-7559-4BEC-B474-A41CCDA1E229}" dt="2023-11-21T12:59:21.396" v="11590" actId="478"/>
          <ac:spMkLst>
            <pc:docMk/>
            <pc:sldMk cId="892468143" sldId="697"/>
            <ac:spMk id="7" creationId="{7905E1ED-B247-6722-00A1-1AD4D147DC93}"/>
          </ac:spMkLst>
        </pc:spChg>
        <pc:spChg chg="del">
          <ac:chgData name="Patrick Kufner" userId="313853a1c8e73662" providerId="LiveId" clId="{41AFB76C-7559-4BEC-B474-A41CCDA1E229}" dt="2023-10-23T05:55:00.222" v="961" actId="478"/>
          <ac:spMkLst>
            <pc:docMk/>
            <pc:sldMk cId="892468143" sldId="697"/>
            <ac:spMk id="9" creationId="{7D15B3A4-2878-40D1-10B9-6D01FE9CACCE}"/>
          </ac:spMkLst>
        </pc:spChg>
        <pc:spChg chg="add del mod">
          <ac:chgData name="Patrick Kufner" userId="313853a1c8e73662" providerId="LiveId" clId="{41AFB76C-7559-4BEC-B474-A41CCDA1E229}" dt="2023-10-23T06:15:21.955" v="1419" actId="478"/>
          <ac:spMkLst>
            <pc:docMk/>
            <pc:sldMk cId="892468143" sldId="697"/>
            <ac:spMk id="11" creationId="{148B68CB-888D-72A2-D71F-AA4FC728D72A}"/>
          </ac:spMkLst>
        </pc:spChg>
        <pc:spChg chg="add del mod">
          <ac:chgData name="Patrick Kufner" userId="313853a1c8e73662" providerId="LiveId" clId="{41AFB76C-7559-4BEC-B474-A41CCDA1E229}" dt="2023-11-21T13:09:50.316" v="11600" actId="22"/>
          <ac:spMkLst>
            <pc:docMk/>
            <pc:sldMk cId="892468143" sldId="697"/>
            <ac:spMk id="14" creationId="{04DEBBED-B381-533B-4042-2934AF156DAA}"/>
          </ac:spMkLst>
        </pc:spChg>
        <pc:spChg chg="add del mod">
          <ac:chgData name="Patrick Kufner" userId="313853a1c8e73662" providerId="LiveId" clId="{41AFB76C-7559-4BEC-B474-A41CCDA1E229}" dt="2023-11-21T13:09:19.537" v="11597" actId="26606"/>
          <ac:spMkLst>
            <pc:docMk/>
            <pc:sldMk cId="892468143" sldId="697"/>
            <ac:spMk id="16" creationId="{80E604CC-3161-92D4-BD8D-34AD945A39C7}"/>
          </ac:spMkLst>
        </pc:spChg>
        <pc:spChg chg="add del mod">
          <ac:chgData name="Patrick Kufner" userId="313853a1c8e73662" providerId="LiveId" clId="{41AFB76C-7559-4BEC-B474-A41CCDA1E229}" dt="2023-11-21T13:09:19.537" v="11597" actId="26606"/>
          <ac:spMkLst>
            <pc:docMk/>
            <pc:sldMk cId="892468143" sldId="697"/>
            <ac:spMk id="18" creationId="{63EE9BFD-E459-9C4F-1BF3-90CAA306822C}"/>
          </ac:spMkLst>
        </pc:spChg>
        <pc:spChg chg="add mod">
          <ac:chgData name="Patrick Kufner" userId="313853a1c8e73662" providerId="LiveId" clId="{41AFB76C-7559-4BEC-B474-A41CCDA1E229}" dt="2023-11-26T11:09:39.748" v="12603" actId="20577"/>
          <ac:spMkLst>
            <pc:docMk/>
            <pc:sldMk cId="892468143" sldId="697"/>
            <ac:spMk id="19" creationId="{668C6914-3316-870D-0857-AB98A8423D75}"/>
          </ac:spMkLst>
        </pc:spChg>
        <pc:picChg chg="del mod">
          <ac:chgData name="Patrick Kufner" userId="313853a1c8e73662" providerId="LiveId" clId="{41AFB76C-7559-4BEC-B474-A41CCDA1E229}" dt="2023-11-21T13:07:27.745" v="11593" actId="478"/>
          <ac:picMkLst>
            <pc:docMk/>
            <pc:sldMk cId="892468143" sldId="697"/>
            <ac:picMk id="8" creationId="{B2E1AB5A-B6C5-F64E-3C75-3811FB684129}"/>
          </ac:picMkLst>
        </pc:picChg>
        <pc:picChg chg="add del mod ord">
          <ac:chgData name="Patrick Kufner" userId="313853a1c8e73662" providerId="LiveId" clId="{41AFB76C-7559-4BEC-B474-A41CCDA1E229}" dt="2023-11-21T13:07:27.299" v="11592" actId="478"/>
          <ac:picMkLst>
            <pc:docMk/>
            <pc:sldMk cId="892468143" sldId="697"/>
            <ac:picMk id="10" creationId="{2652F1A6-B3BA-6C59-765F-EB51B26AFD4B}"/>
          </ac:picMkLst>
        </pc:picChg>
        <pc:picChg chg="add mod ord">
          <ac:chgData name="Patrick Kufner" userId="313853a1c8e73662" providerId="LiveId" clId="{41AFB76C-7559-4BEC-B474-A41CCDA1E229}" dt="2023-11-21T13:10:54.416" v="11602" actId="1076"/>
          <ac:picMkLst>
            <pc:docMk/>
            <pc:sldMk cId="892468143" sldId="697"/>
            <ac:picMk id="11" creationId="{838AEF0D-ECF8-66EB-D293-B15735E4A9C7}"/>
          </ac:picMkLst>
        </pc:picChg>
        <pc:picChg chg="add del mod ord">
          <ac:chgData name="Patrick Kufner" userId="313853a1c8e73662" providerId="LiveId" clId="{41AFB76C-7559-4BEC-B474-A41CCDA1E229}" dt="2023-11-21T13:07:28.098" v="11594" actId="478"/>
          <ac:picMkLst>
            <pc:docMk/>
            <pc:sldMk cId="892468143" sldId="697"/>
            <ac:picMk id="12" creationId="{297C10B8-3BA4-B224-ECD4-0988B735A486}"/>
          </ac:picMkLst>
        </pc:picChg>
        <pc:picChg chg="add mod ord">
          <ac:chgData name="Patrick Kufner" userId="313853a1c8e73662" providerId="LiveId" clId="{41AFB76C-7559-4BEC-B474-A41CCDA1E229}" dt="2023-11-21T13:10:04.456" v="11601" actId="208"/>
          <ac:picMkLst>
            <pc:docMk/>
            <pc:sldMk cId="892468143" sldId="697"/>
            <ac:picMk id="17" creationId="{6556D1E7-9BE9-E11B-A02A-78268A679289}"/>
          </ac:picMkLst>
        </pc:picChg>
      </pc:sldChg>
      <pc:sldChg chg="addSp delSp modSp del mod">
        <pc:chgData name="Patrick Kufner" userId="313853a1c8e73662" providerId="LiveId" clId="{41AFB76C-7559-4BEC-B474-A41CCDA1E229}" dt="2023-11-21T10:17:11.243" v="7375" actId="47"/>
        <pc:sldMkLst>
          <pc:docMk/>
          <pc:sldMk cId="2778160193" sldId="698"/>
        </pc:sldMkLst>
        <pc:spChg chg="add del mod">
          <ac:chgData name="Patrick Kufner" userId="313853a1c8e73662" providerId="LiveId" clId="{41AFB76C-7559-4BEC-B474-A41CCDA1E229}" dt="2023-10-23T07:13:30.151" v="3887" actId="478"/>
          <ac:spMkLst>
            <pc:docMk/>
            <pc:sldMk cId="2778160193" sldId="698"/>
            <ac:spMk id="2" creationId="{9BA54863-E513-4F96-69E3-AE644A8251D6}"/>
          </ac:spMkLst>
        </pc:spChg>
        <pc:spChg chg="mod">
          <ac:chgData name="Patrick Kufner" userId="313853a1c8e73662" providerId="LiveId" clId="{41AFB76C-7559-4BEC-B474-A41CCDA1E229}" dt="2023-10-23T10:57:47.127" v="3993" actId="14100"/>
          <ac:spMkLst>
            <pc:docMk/>
            <pc:sldMk cId="2778160193" sldId="698"/>
            <ac:spMk id="5" creationId="{50A01881-BA2A-CF52-3AF1-6FA784C34C74}"/>
          </ac:spMkLst>
        </pc:spChg>
        <pc:spChg chg="add del mod">
          <ac:chgData name="Patrick Kufner" userId="313853a1c8e73662" providerId="LiveId" clId="{41AFB76C-7559-4BEC-B474-A41CCDA1E229}" dt="2023-10-23T07:14:01.702" v="3893" actId="478"/>
          <ac:spMkLst>
            <pc:docMk/>
            <pc:sldMk cId="2778160193" sldId="698"/>
            <ac:spMk id="7" creationId="{45408B47-607D-1847-CD88-17662C63D95E}"/>
          </ac:spMkLst>
        </pc:spChg>
        <pc:graphicFrameChg chg="mod modGraphic">
          <ac:chgData name="Patrick Kufner" userId="313853a1c8e73662" providerId="LiveId" clId="{41AFB76C-7559-4BEC-B474-A41CCDA1E229}" dt="2023-10-25T11:59:58.328" v="5616" actId="313"/>
          <ac:graphicFrameMkLst>
            <pc:docMk/>
            <pc:sldMk cId="2778160193" sldId="698"/>
            <ac:graphicFrameMk id="8" creationId="{880B1CCB-C6AE-47B2-EC96-5D25BE04E0C8}"/>
          </ac:graphicFrameMkLst>
        </pc:graphicFrameChg>
      </pc:sldChg>
      <pc:sldChg chg="modSp mod">
        <pc:chgData name="Patrick Kufner" userId="313853a1c8e73662" providerId="LiveId" clId="{41AFB76C-7559-4BEC-B474-A41CCDA1E229}" dt="2023-11-21T10:19:00.756" v="7412" actId="20577"/>
        <pc:sldMkLst>
          <pc:docMk/>
          <pc:sldMk cId="4268468022" sldId="699"/>
        </pc:sldMkLst>
        <pc:spChg chg="mod">
          <ac:chgData name="Patrick Kufner" userId="313853a1c8e73662" providerId="LiveId" clId="{41AFB76C-7559-4BEC-B474-A41CCDA1E229}" dt="2023-11-21T10:19:00.756" v="7412" actId="20577"/>
          <ac:spMkLst>
            <pc:docMk/>
            <pc:sldMk cId="4268468022" sldId="699"/>
            <ac:spMk id="3" creationId="{00000000-0000-0000-0000-000000000000}"/>
          </ac:spMkLst>
        </pc:spChg>
        <pc:spChg chg="mod">
          <ac:chgData name="Patrick Kufner" userId="313853a1c8e73662" providerId="LiveId" clId="{41AFB76C-7559-4BEC-B474-A41CCDA1E229}" dt="2023-11-21T10:15:22.212" v="7371" actId="1076"/>
          <ac:spMkLst>
            <pc:docMk/>
            <pc:sldMk cId="4268468022" sldId="699"/>
            <ac:spMk id="7" creationId="{00000000-0000-0000-0000-000000000000}"/>
          </ac:spMkLst>
        </pc:spChg>
      </pc:sldChg>
      <pc:sldChg chg="addSp delSp modSp del mod ord modNotesTx">
        <pc:chgData name="Patrick Kufner" userId="313853a1c8e73662" providerId="LiveId" clId="{41AFB76C-7559-4BEC-B474-A41CCDA1E229}" dt="2023-11-21T10:17:04.667" v="7373" actId="47"/>
        <pc:sldMkLst>
          <pc:docMk/>
          <pc:sldMk cId="857187278" sldId="700"/>
        </pc:sldMkLst>
        <pc:spChg chg="add mod">
          <ac:chgData name="Patrick Kufner" userId="313853a1c8e73662" providerId="LiveId" clId="{41AFB76C-7559-4BEC-B474-A41CCDA1E229}" dt="2023-10-14T16:19:56.639" v="37" actId="14100"/>
          <ac:spMkLst>
            <pc:docMk/>
            <pc:sldMk cId="857187278" sldId="700"/>
            <ac:spMk id="2" creationId="{CFBC27F9-3836-6876-1217-C12D496879F7}"/>
          </ac:spMkLst>
        </pc:spChg>
        <pc:spChg chg="add mod">
          <ac:chgData name="Patrick Kufner" userId="313853a1c8e73662" providerId="LiveId" clId="{41AFB76C-7559-4BEC-B474-A41CCDA1E229}" dt="2023-10-23T07:26:59.400" v="3992" actId="20577"/>
          <ac:spMkLst>
            <pc:docMk/>
            <pc:sldMk cId="857187278" sldId="700"/>
            <ac:spMk id="3" creationId="{6DCED1FC-22BA-A679-0195-81119A63C832}"/>
          </ac:spMkLst>
        </pc:spChg>
        <pc:spChg chg="del">
          <ac:chgData name="Patrick Kufner" userId="313853a1c8e73662" providerId="LiveId" clId="{41AFB76C-7559-4BEC-B474-A41CCDA1E229}" dt="2023-10-23T07:26:42.711" v="3981" actId="478"/>
          <ac:spMkLst>
            <pc:docMk/>
            <pc:sldMk cId="857187278" sldId="700"/>
            <ac:spMk id="7" creationId="{414E76F2-3B32-C23E-9E6D-32CD424156C6}"/>
          </ac:spMkLst>
        </pc:spChg>
        <pc:spChg chg="add mod">
          <ac:chgData name="Patrick Kufner" userId="313853a1c8e73662" providerId="LiveId" clId="{41AFB76C-7559-4BEC-B474-A41CCDA1E229}" dt="2023-10-14T16:24:11.839" v="72" actId="1076"/>
          <ac:spMkLst>
            <pc:docMk/>
            <pc:sldMk cId="857187278" sldId="700"/>
            <ac:spMk id="19" creationId="{48F53C10-4051-0C97-F82B-B49DD2E62E32}"/>
          </ac:spMkLst>
        </pc:spChg>
        <pc:spChg chg="add mod">
          <ac:chgData name="Patrick Kufner" userId="313853a1c8e73662" providerId="LiveId" clId="{41AFB76C-7559-4BEC-B474-A41CCDA1E229}" dt="2023-10-14T16:24:29.525" v="78" actId="196"/>
          <ac:spMkLst>
            <pc:docMk/>
            <pc:sldMk cId="857187278" sldId="700"/>
            <ac:spMk id="20" creationId="{AA9BA6A7-86C7-10D5-D743-31BA455D1B34}"/>
          </ac:spMkLst>
        </pc:spChg>
        <pc:spChg chg="add mod">
          <ac:chgData name="Patrick Kufner" userId="313853a1c8e73662" providerId="LiveId" clId="{41AFB76C-7559-4BEC-B474-A41CCDA1E229}" dt="2023-10-14T16:25:06.559" v="82" actId="1076"/>
          <ac:spMkLst>
            <pc:docMk/>
            <pc:sldMk cId="857187278" sldId="700"/>
            <ac:spMk id="21" creationId="{7CFA80E9-C9C4-2ECE-845B-D541D80EC53C}"/>
          </ac:spMkLst>
        </pc:spChg>
        <pc:graphicFrameChg chg="mod">
          <ac:chgData name="Patrick Kufner" userId="313853a1c8e73662" providerId="LiveId" clId="{41AFB76C-7559-4BEC-B474-A41CCDA1E229}" dt="2023-11-01T18:42:23.384" v="6988" actId="20577"/>
          <ac:graphicFrameMkLst>
            <pc:docMk/>
            <pc:sldMk cId="857187278" sldId="700"/>
            <ac:graphicFrameMk id="8" creationId="{3C595391-7D63-E972-0C32-DE7E8EF35620}"/>
          </ac:graphicFrameMkLst>
        </pc:graphicFrameChg>
        <pc:cxnChg chg="add del mod">
          <ac:chgData name="Patrick Kufner" userId="313853a1c8e73662" providerId="LiveId" clId="{41AFB76C-7559-4BEC-B474-A41CCDA1E229}" dt="2023-10-14T16:24:41.514" v="79" actId="478"/>
          <ac:cxnSpMkLst>
            <pc:docMk/>
            <pc:sldMk cId="857187278" sldId="700"/>
            <ac:cxnSpMk id="9" creationId="{48937477-EA71-5676-A071-992CDE627898}"/>
          </ac:cxnSpMkLst>
        </pc:cxnChg>
        <pc:cxnChg chg="add del mod">
          <ac:chgData name="Patrick Kufner" userId="313853a1c8e73662" providerId="LiveId" clId="{41AFB76C-7559-4BEC-B474-A41CCDA1E229}" dt="2023-10-14T16:24:13.691" v="73" actId="478"/>
          <ac:cxnSpMkLst>
            <pc:docMk/>
            <pc:sldMk cId="857187278" sldId="700"/>
            <ac:cxnSpMk id="12" creationId="{9B9FE51A-C2C3-9DD4-D143-F6118DA1EFDB}"/>
          </ac:cxnSpMkLst>
        </pc:cxnChg>
        <pc:cxnChg chg="add del mod">
          <ac:chgData name="Patrick Kufner" userId="313853a1c8e73662" providerId="LiveId" clId="{41AFB76C-7559-4BEC-B474-A41CCDA1E229}" dt="2023-10-14T16:24:21.419" v="76" actId="478"/>
          <ac:cxnSpMkLst>
            <pc:docMk/>
            <pc:sldMk cId="857187278" sldId="700"/>
            <ac:cxnSpMk id="18" creationId="{25A99BCF-3C35-CC8F-2AA1-E60A7D205CAE}"/>
          </ac:cxnSpMkLst>
        </pc:cxnChg>
      </pc:sldChg>
      <pc:sldChg chg="addSp delSp modSp mod ord modClrScheme delAnim modAnim chgLayout modNotesTx">
        <pc:chgData name="Patrick Kufner" userId="313853a1c8e73662" providerId="LiveId" clId="{41AFB76C-7559-4BEC-B474-A41CCDA1E229}" dt="2023-11-21T10:23:38.269" v="7442"/>
        <pc:sldMkLst>
          <pc:docMk/>
          <pc:sldMk cId="944831803" sldId="701"/>
        </pc:sldMkLst>
        <pc:spChg chg="add del">
          <ac:chgData name="Patrick Kufner" userId="313853a1c8e73662" providerId="LiveId" clId="{41AFB76C-7559-4BEC-B474-A41CCDA1E229}" dt="2023-11-21T10:21:14.451" v="7436" actId="478"/>
          <ac:spMkLst>
            <pc:docMk/>
            <pc:sldMk cId="944831803" sldId="701"/>
            <ac:spMk id="2" creationId="{7FDDD146-BA49-F4B8-8320-7AC9B5D5A562}"/>
          </ac:spMkLst>
        </pc:spChg>
        <pc:spChg chg="mod ord">
          <ac:chgData name="Patrick Kufner" userId="313853a1c8e73662" providerId="LiveId" clId="{41AFB76C-7559-4BEC-B474-A41CCDA1E229}" dt="2023-11-21T10:20:31.669" v="7434" actId="6549"/>
          <ac:spMkLst>
            <pc:docMk/>
            <pc:sldMk cId="944831803" sldId="701"/>
            <ac:spMk id="3" creationId="{2F1E3C58-BC30-E93E-31E6-0B42A4243CE7}"/>
          </ac:spMkLst>
        </pc:spChg>
        <pc:spChg chg="mod ord">
          <ac:chgData name="Patrick Kufner" userId="313853a1c8e73662" providerId="LiveId" clId="{41AFB76C-7559-4BEC-B474-A41CCDA1E229}" dt="2023-10-23T06:20:44.800" v="1450" actId="700"/>
          <ac:spMkLst>
            <pc:docMk/>
            <pc:sldMk cId="944831803" sldId="701"/>
            <ac:spMk id="4" creationId="{7F353106-C3A2-E19E-D02E-13DEA9328A72}"/>
          </ac:spMkLst>
        </pc:spChg>
        <pc:spChg chg="mod ord">
          <ac:chgData name="Patrick Kufner" userId="313853a1c8e73662" providerId="LiveId" clId="{41AFB76C-7559-4BEC-B474-A41CCDA1E229}" dt="2023-10-23T06:21:32.869" v="1469" actId="14100"/>
          <ac:spMkLst>
            <pc:docMk/>
            <pc:sldMk cId="944831803" sldId="701"/>
            <ac:spMk id="5" creationId="{50A01881-BA2A-CF52-3AF1-6FA784C34C74}"/>
          </ac:spMkLst>
        </pc:spChg>
        <pc:spChg chg="mod ord">
          <ac:chgData name="Patrick Kufner" userId="313853a1c8e73662" providerId="LiveId" clId="{41AFB76C-7559-4BEC-B474-A41CCDA1E229}" dt="2023-10-23T06:20:44.800" v="1450" actId="700"/>
          <ac:spMkLst>
            <pc:docMk/>
            <pc:sldMk cId="944831803" sldId="701"/>
            <ac:spMk id="6" creationId="{291F2DA3-4009-0BD5-8AC4-EEC0091E50D5}"/>
          </ac:spMkLst>
        </pc:spChg>
        <pc:spChg chg="del mod ord">
          <ac:chgData name="Patrick Kufner" userId="313853a1c8e73662" providerId="LiveId" clId="{41AFB76C-7559-4BEC-B474-A41CCDA1E229}" dt="2023-10-24T08:37:24.536" v="5095" actId="478"/>
          <ac:spMkLst>
            <pc:docMk/>
            <pc:sldMk cId="944831803" sldId="701"/>
            <ac:spMk id="7" creationId="{B577A473-43F9-FF98-341B-DFD96411A540}"/>
          </ac:spMkLst>
        </pc:spChg>
        <pc:spChg chg="add del mod">
          <ac:chgData name="Patrick Kufner" userId="313853a1c8e73662" providerId="LiveId" clId="{41AFB76C-7559-4BEC-B474-A41CCDA1E229}" dt="2023-10-24T08:37:28.952" v="5096" actId="478"/>
          <ac:spMkLst>
            <pc:docMk/>
            <pc:sldMk cId="944831803" sldId="701"/>
            <ac:spMk id="8" creationId="{325E465F-0EC9-DCC5-8E1B-406BA39FD688}"/>
          </ac:spMkLst>
        </pc:spChg>
        <pc:spChg chg="add del mod">
          <ac:chgData name="Patrick Kufner" userId="313853a1c8e73662" providerId="LiveId" clId="{41AFB76C-7559-4BEC-B474-A41CCDA1E229}" dt="2023-10-23T06:20:44.800" v="1450" actId="700"/>
          <ac:spMkLst>
            <pc:docMk/>
            <pc:sldMk cId="944831803" sldId="701"/>
            <ac:spMk id="8" creationId="{BF21298E-7C30-2CB4-9E5E-538B0C20DA70}"/>
          </ac:spMkLst>
        </pc:spChg>
        <pc:spChg chg="add del mod ord">
          <ac:chgData name="Patrick Kufner" userId="313853a1c8e73662" providerId="LiveId" clId="{41AFB76C-7559-4BEC-B474-A41CCDA1E229}" dt="2023-11-21T10:19:58.231" v="7428" actId="478"/>
          <ac:spMkLst>
            <pc:docMk/>
            <pc:sldMk cId="944831803" sldId="701"/>
            <ac:spMk id="18" creationId="{7D56B062-322F-8F9D-953A-7A725A497344}"/>
          </ac:spMkLst>
        </pc:spChg>
        <pc:spChg chg="add del mod ord">
          <ac:chgData name="Patrick Kufner" userId="313853a1c8e73662" providerId="LiveId" clId="{41AFB76C-7559-4BEC-B474-A41CCDA1E229}" dt="2023-11-21T10:20:01.652" v="7429" actId="478"/>
          <ac:spMkLst>
            <pc:docMk/>
            <pc:sldMk cId="944831803" sldId="701"/>
            <ac:spMk id="19" creationId="{079BC98F-C79B-36F3-9162-A57C0AFA1E70}"/>
          </ac:spMkLst>
        </pc:spChg>
        <pc:picChg chg="add mod">
          <ac:chgData name="Patrick Kufner" userId="313853a1c8e73662" providerId="LiveId" clId="{41AFB76C-7559-4BEC-B474-A41CCDA1E229}" dt="2023-11-21T10:23:11.339" v="7440" actId="208"/>
          <ac:picMkLst>
            <pc:docMk/>
            <pc:sldMk cId="944831803" sldId="701"/>
            <ac:picMk id="8" creationId="{70C4FBB0-D741-0C41-1F14-7934A8ED6C6A}"/>
          </ac:picMkLst>
        </pc:picChg>
        <pc:picChg chg="del">
          <ac:chgData name="Patrick Kufner" userId="313853a1c8e73662" providerId="LiveId" clId="{41AFB76C-7559-4BEC-B474-A41CCDA1E229}" dt="2023-10-23T06:20:34.180" v="1449" actId="478"/>
          <ac:picMkLst>
            <pc:docMk/>
            <pc:sldMk cId="944831803" sldId="701"/>
            <ac:picMk id="10" creationId="{3B4CE023-E2E3-8536-AB89-30A88C526571}"/>
          </ac:picMkLst>
        </pc:picChg>
        <pc:picChg chg="add mod ord">
          <ac:chgData name="Patrick Kufner" userId="313853a1c8e73662" providerId="LiveId" clId="{41AFB76C-7559-4BEC-B474-A41CCDA1E229}" dt="2023-10-25T12:12:46.997" v="5619" actId="1076"/>
          <ac:picMkLst>
            <pc:docMk/>
            <pc:sldMk cId="944831803" sldId="701"/>
            <ac:picMk id="11" creationId="{698006A0-4CE9-05BD-2629-525A0E30E2AE}"/>
          </ac:picMkLst>
        </pc:picChg>
        <pc:picChg chg="add mod ord">
          <ac:chgData name="Patrick Kufner" userId="313853a1c8e73662" providerId="LiveId" clId="{41AFB76C-7559-4BEC-B474-A41CCDA1E229}" dt="2023-10-25T12:14:13.060" v="5628" actId="14100"/>
          <ac:picMkLst>
            <pc:docMk/>
            <pc:sldMk cId="944831803" sldId="701"/>
            <ac:picMk id="13" creationId="{8868AF6A-E9F6-E9DA-40B7-F424ADAD1C1A}"/>
          </ac:picMkLst>
        </pc:picChg>
        <pc:picChg chg="add mod ord">
          <ac:chgData name="Patrick Kufner" userId="313853a1c8e73662" providerId="LiveId" clId="{41AFB76C-7559-4BEC-B474-A41CCDA1E229}" dt="2023-10-25T12:13:21.829" v="5626" actId="1076"/>
          <ac:picMkLst>
            <pc:docMk/>
            <pc:sldMk cId="944831803" sldId="701"/>
            <ac:picMk id="15" creationId="{465C4122-6F33-90DF-CB9B-8D5D8D3CEBB3}"/>
          </ac:picMkLst>
        </pc:picChg>
        <pc:picChg chg="add mod ord">
          <ac:chgData name="Patrick Kufner" userId="313853a1c8e73662" providerId="LiveId" clId="{41AFB76C-7559-4BEC-B474-A41CCDA1E229}" dt="2023-10-25T12:14:30.836" v="5630" actId="14100"/>
          <ac:picMkLst>
            <pc:docMk/>
            <pc:sldMk cId="944831803" sldId="701"/>
            <ac:picMk id="17" creationId="{4D79134B-D6B7-80CC-8873-B00DA5F4D6B7}"/>
          </ac:picMkLst>
        </pc:picChg>
      </pc:sldChg>
      <pc:sldChg chg="addSp delSp modSp new mod modClrScheme chgLayout">
        <pc:chgData name="Patrick Kufner" userId="313853a1c8e73662" providerId="LiveId" clId="{41AFB76C-7559-4BEC-B474-A41CCDA1E229}" dt="2023-11-28T14:28:10.202" v="14658" actId="20577"/>
        <pc:sldMkLst>
          <pc:docMk/>
          <pc:sldMk cId="1363784508" sldId="702"/>
        </pc:sldMkLst>
        <pc:spChg chg="mod">
          <ac:chgData name="Patrick Kufner" userId="313853a1c8e73662" providerId="LiveId" clId="{41AFB76C-7559-4BEC-B474-A41CCDA1E229}" dt="2023-11-27T16:19:59.230" v="13543" actId="26606"/>
          <ac:spMkLst>
            <pc:docMk/>
            <pc:sldMk cId="1363784508" sldId="702"/>
            <ac:spMk id="2" creationId="{D0208A32-DBE3-6A86-D3EE-F0054081C956}"/>
          </ac:spMkLst>
        </pc:spChg>
        <pc:spChg chg="add del mod">
          <ac:chgData name="Patrick Kufner" userId="313853a1c8e73662" providerId="LiveId" clId="{41AFB76C-7559-4BEC-B474-A41CCDA1E229}" dt="2023-11-21T10:35:24.267" v="7763" actId="12084"/>
          <ac:spMkLst>
            <pc:docMk/>
            <pc:sldMk cId="1363784508" sldId="702"/>
            <ac:spMk id="3" creationId="{EA061A8F-BA61-52E2-EA2D-55D22A909CC5}"/>
          </ac:spMkLst>
        </pc:spChg>
        <pc:spChg chg="mod">
          <ac:chgData name="Patrick Kufner" userId="313853a1c8e73662" providerId="LiveId" clId="{41AFB76C-7559-4BEC-B474-A41CCDA1E229}" dt="2023-11-27T16:19:59.230" v="13543" actId="26606"/>
          <ac:spMkLst>
            <pc:docMk/>
            <pc:sldMk cId="1363784508" sldId="702"/>
            <ac:spMk id="4" creationId="{0508DC53-8392-E00C-0DFB-2938BAD13A2E}"/>
          </ac:spMkLst>
        </pc:spChg>
        <pc:spChg chg="mod">
          <ac:chgData name="Patrick Kufner" userId="313853a1c8e73662" providerId="LiveId" clId="{41AFB76C-7559-4BEC-B474-A41CCDA1E229}" dt="2023-11-27T16:19:59.230" v="13543" actId="26606"/>
          <ac:spMkLst>
            <pc:docMk/>
            <pc:sldMk cId="1363784508" sldId="702"/>
            <ac:spMk id="5" creationId="{AC7A6FCF-A744-F74B-954E-1AABE6D23E38}"/>
          </ac:spMkLst>
        </pc:spChg>
        <pc:spChg chg="mod">
          <ac:chgData name="Patrick Kufner" userId="313853a1c8e73662" providerId="LiveId" clId="{41AFB76C-7559-4BEC-B474-A41CCDA1E229}" dt="2023-11-27T16:19:59.230" v="13543" actId="26606"/>
          <ac:spMkLst>
            <pc:docMk/>
            <pc:sldMk cId="1363784508" sldId="702"/>
            <ac:spMk id="6" creationId="{48D32458-F56F-5285-7D75-C89FD4746C86}"/>
          </ac:spMkLst>
        </pc:spChg>
        <pc:spChg chg="mod">
          <ac:chgData name="Patrick Kufner" userId="313853a1c8e73662" providerId="LiveId" clId="{41AFB76C-7559-4BEC-B474-A41CCDA1E229}" dt="2023-11-27T16:20:27.484" v="13545" actId="18245"/>
          <ac:spMkLst>
            <pc:docMk/>
            <pc:sldMk cId="1363784508" sldId="702"/>
            <ac:spMk id="7" creationId="{7D3D5FE7-35E8-956A-54E6-97744365CA53}"/>
          </ac:spMkLst>
        </pc:spChg>
        <pc:spChg chg="mod">
          <ac:chgData name="Patrick Kufner" userId="313853a1c8e73662" providerId="LiveId" clId="{41AFB76C-7559-4BEC-B474-A41CCDA1E229}" dt="2023-11-27T16:20:27.484" v="13545" actId="18245"/>
          <ac:spMkLst>
            <pc:docMk/>
            <pc:sldMk cId="1363784508" sldId="702"/>
            <ac:spMk id="8" creationId="{C61F023F-479F-AD80-8E43-33FA243AF25A}"/>
          </ac:spMkLst>
        </pc:spChg>
        <pc:spChg chg="mod">
          <ac:chgData name="Patrick Kufner" userId="313853a1c8e73662" providerId="LiveId" clId="{41AFB76C-7559-4BEC-B474-A41CCDA1E229}" dt="2023-11-21T10:27:49.897" v="7540" actId="18245"/>
          <ac:spMkLst>
            <pc:docMk/>
            <pc:sldMk cId="1363784508" sldId="702"/>
            <ac:spMk id="9" creationId="{3BCFE4D0-BD45-89A2-38C6-A754E727C6AA}"/>
          </ac:spMkLst>
        </pc:spChg>
        <pc:spChg chg="mod">
          <ac:chgData name="Patrick Kufner" userId="313853a1c8e73662" providerId="LiveId" clId="{41AFB76C-7559-4BEC-B474-A41CCDA1E229}" dt="2023-11-27T16:20:27.484" v="13545" actId="18245"/>
          <ac:spMkLst>
            <pc:docMk/>
            <pc:sldMk cId="1363784508" sldId="702"/>
            <ac:spMk id="9" creationId="{E29CEE5C-96FC-83E1-FB23-C463A3438F32}"/>
          </ac:spMkLst>
        </pc:spChg>
        <pc:spChg chg="mod">
          <ac:chgData name="Patrick Kufner" userId="313853a1c8e73662" providerId="LiveId" clId="{41AFB76C-7559-4BEC-B474-A41CCDA1E229}" dt="2023-11-27T16:20:27.484" v="13545" actId="18245"/>
          <ac:spMkLst>
            <pc:docMk/>
            <pc:sldMk cId="1363784508" sldId="702"/>
            <ac:spMk id="10" creationId="{927D6F12-E3E6-235E-F3E8-4A4A239FEFCD}"/>
          </ac:spMkLst>
        </pc:spChg>
        <pc:spChg chg="mod">
          <ac:chgData name="Patrick Kufner" userId="313853a1c8e73662" providerId="LiveId" clId="{41AFB76C-7559-4BEC-B474-A41CCDA1E229}" dt="2023-11-21T10:27:47.349" v="7539" actId="18245"/>
          <ac:spMkLst>
            <pc:docMk/>
            <pc:sldMk cId="1363784508" sldId="702"/>
            <ac:spMk id="10" creationId="{F35053BC-4692-8DEE-8582-4923CFC272D4}"/>
          </ac:spMkLst>
        </pc:spChg>
        <pc:spChg chg="mod">
          <ac:chgData name="Patrick Kufner" userId="313853a1c8e73662" providerId="LiveId" clId="{41AFB76C-7559-4BEC-B474-A41CCDA1E229}" dt="2023-11-27T16:20:27.484" v="13545" actId="18245"/>
          <ac:spMkLst>
            <pc:docMk/>
            <pc:sldMk cId="1363784508" sldId="702"/>
            <ac:spMk id="11" creationId="{852022D0-172B-E450-64B6-7739A340A2C1}"/>
          </ac:spMkLst>
        </pc:spChg>
        <pc:spChg chg="mod">
          <ac:chgData name="Patrick Kufner" userId="313853a1c8e73662" providerId="LiveId" clId="{41AFB76C-7559-4BEC-B474-A41CCDA1E229}" dt="2023-11-27T16:20:27.484" v="13545" actId="18245"/>
          <ac:spMkLst>
            <pc:docMk/>
            <pc:sldMk cId="1363784508" sldId="702"/>
            <ac:spMk id="13" creationId="{8D3BC2FB-F365-FAFB-2E14-E6D9432FE83E}"/>
          </ac:spMkLst>
        </pc:spChg>
        <pc:spChg chg="mod">
          <ac:chgData name="Patrick Kufner" userId="313853a1c8e73662" providerId="LiveId" clId="{41AFB76C-7559-4BEC-B474-A41CCDA1E229}" dt="2023-11-27T16:20:27.484" v="13545" actId="18245"/>
          <ac:spMkLst>
            <pc:docMk/>
            <pc:sldMk cId="1363784508" sldId="702"/>
            <ac:spMk id="14" creationId="{7AB64462-4DE2-2943-D760-04F72D974D51}"/>
          </ac:spMkLst>
        </pc:spChg>
        <pc:spChg chg="mod">
          <ac:chgData name="Patrick Kufner" userId="313853a1c8e73662" providerId="LiveId" clId="{41AFB76C-7559-4BEC-B474-A41CCDA1E229}" dt="2023-11-27T16:20:27.484" v="13545" actId="18245"/>
          <ac:spMkLst>
            <pc:docMk/>
            <pc:sldMk cId="1363784508" sldId="702"/>
            <ac:spMk id="15" creationId="{DAE4B4C1-13FE-8C33-070D-DB3FEA03FF6D}"/>
          </ac:spMkLst>
        </pc:spChg>
        <pc:spChg chg="mod">
          <ac:chgData name="Patrick Kufner" userId="313853a1c8e73662" providerId="LiveId" clId="{41AFB76C-7559-4BEC-B474-A41CCDA1E229}" dt="2023-11-27T16:20:27.484" v="13545" actId="18245"/>
          <ac:spMkLst>
            <pc:docMk/>
            <pc:sldMk cId="1363784508" sldId="702"/>
            <ac:spMk id="16" creationId="{47155EDF-64A1-24CD-8C89-24E8C19F3E9E}"/>
          </ac:spMkLst>
        </pc:spChg>
        <pc:spChg chg="add del mod">
          <ac:chgData name="Patrick Kufner" userId="313853a1c8e73662" providerId="LiveId" clId="{41AFB76C-7559-4BEC-B474-A41CCDA1E229}" dt="2023-11-27T16:19:59.230" v="13543" actId="26606"/>
          <ac:spMkLst>
            <pc:docMk/>
            <pc:sldMk cId="1363784508" sldId="702"/>
            <ac:spMk id="17" creationId="{83E4EB90-6DFE-02F7-645E-0170784E6237}"/>
          </ac:spMkLst>
        </pc:spChg>
        <pc:spChg chg="mod">
          <ac:chgData name="Patrick Kufner" userId="313853a1c8e73662" providerId="LiveId" clId="{41AFB76C-7559-4BEC-B474-A41CCDA1E229}" dt="2023-11-27T16:20:27.484" v="13545" actId="18245"/>
          <ac:spMkLst>
            <pc:docMk/>
            <pc:sldMk cId="1363784508" sldId="702"/>
            <ac:spMk id="18" creationId="{1F8A393E-CD36-2B83-E415-C6F4C8E3FF21}"/>
          </ac:spMkLst>
        </pc:spChg>
        <pc:spChg chg="mod">
          <ac:chgData name="Patrick Kufner" userId="313853a1c8e73662" providerId="LiveId" clId="{41AFB76C-7559-4BEC-B474-A41CCDA1E229}" dt="2023-11-27T16:20:27.484" v="13545" actId="18245"/>
          <ac:spMkLst>
            <pc:docMk/>
            <pc:sldMk cId="1363784508" sldId="702"/>
            <ac:spMk id="19" creationId="{728A7172-548E-D424-F952-B40A78CC6AED}"/>
          </ac:spMkLst>
        </pc:spChg>
        <pc:spChg chg="mod">
          <ac:chgData name="Patrick Kufner" userId="313853a1c8e73662" providerId="LiveId" clId="{41AFB76C-7559-4BEC-B474-A41CCDA1E229}" dt="2023-11-27T16:20:27.484" v="13545" actId="18245"/>
          <ac:spMkLst>
            <pc:docMk/>
            <pc:sldMk cId="1363784508" sldId="702"/>
            <ac:spMk id="20" creationId="{6C44E47F-0B74-01F4-4663-03E32F79844E}"/>
          </ac:spMkLst>
        </pc:spChg>
        <pc:spChg chg="mod">
          <ac:chgData name="Patrick Kufner" userId="313853a1c8e73662" providerId="LiveId" clId="{41AFB76C-7559-4BEC-B474-A41CCDA1E229}" dt="2023-11-27T16:20:27.484" v="13545" actId="18245"/>
          <ac:spMkLst>
            <pc:docMk/>
            <pc:sldMk cId="1363784508" sldId="702"/>
            <ac:spMk id="21" creationId="{C241617D-B18A-8ED5-29EC-51AFB8419913}"/>
          </ac:spMkLst>
        </pc:spChg>
        <pc:spChg chg="mod">
          <ac:chgData name="Patrick Kufner" userId="313853a1c8e73662" providerId="LiveId" clId="{41AFB76C-7559-4BEC-B474-A41CCDA1E229}" dt="2023-11-27T16:20:20.201" v="13544" actId="18245"/>
          <ac:spMkLst>
            <pc:docMk/>
            <pc:sldMk cId="1363784508" sldId="702"/>
            <ac:spMk id="22" creationId="{818E5AA9-5AE7-97D8-6605-4D884A2C94BB}"/>
          </ac:spMkLst>
        </pc:spChg>
        <pc:grpChg chg="mod">
          <ac:chgData name="Patrick Kufner" userId="313853a1c8e73662" providerId="LiveId" clId="{41AFB76C-7559-4BEC-B474-A41CCDA1E229}" dt="2023-11-27T16:20:27.484" v="13545" actId="18245"/>
          <ac:grpSpMkLst>
            <pc:docMk/>
            <pc:sldMk cId="1363784508" sldId="702"/>
            <ac:grpSpMk id="3" creationId="{1C30A015-51B8-0C9B-5DD5-33D68160B1FA}"/>
          </ac:grpSpMkLst>
        </pc:grpChg>
        <pc:grpChg chg="mod">
          <ac:chgData name="Patrick Kufner" userId="313853a1c8e73662" providerId="LiveId" clId="{41AFB76C-7559-4BEC-B474-A41CCDA1E229}" dt="2023-11-21T10:27:49.897" v="7540" actId="18245"/>
          <ac:grpSpMkLst>
            <pc:docMk/>
            <pc:sldMk cId="1363784508" sldId="702"/>
            <ac:grpSpMk id="8" creationId="{8B3BEC7D-60A5-A05E-D43E-E479EAB03AAA}"/>
          </ac:grpSpMkLst>
        </pc:grpChg>
        <pc:graphicFrameChg chg="add del mod">
          <ac:chgData name="Patrick Kufner" userId="313853a1c8e73662" providerId="LiveId" clId="{41AFB76C-7559-4BEC-B474-A41CCDA1E229}" dt="2023-11-21T10:27:51.463" v="7541" actId="12084"/>
          <ac:graphicFrameMkLst>
            <pc:docMk/>
            <pc:sldMk cId="1363784508" sldId="702"/>
            <ac:graphicFrameMk id="7" creationId="{594C31B5-E6AF-B45D-4A9D-EFB0CAB91587}"/>
          </ac:graphicFrameMkLst>
        </pc:graphicFrameChg>
        <pc:graphicFrameChg chg="add del mod">
          <ac:chgData name="Patrick Kufner" userId="313853a1c8e73662" providerId="LiveId" clId="{41AFB76C-7559-4BEC-B474-A41CCDA1E229}" dt="2023-11-21T10:28:45.813" v="7553" actId="12084"/>
          <ac:graphicFrameMkLst>
            <pc:docMk/>
            <pc:sldMk cId="1363784508" sldId="702"/>
            <ac:graphicFrameMk id="11" creationId="{E4736C62-33BC-3752-5787-FC714B93D717}"/>
          </ac:graphicFrameMkLst>
        </pc:graphicFrameChg>
        <pc:graphicFrameChg chg="add del mod ord modGraphic">
          <ac:chgData name="Patrick Kufner" userId="313853a1c8e73662" providerId="LiveId" clId="{41AFB76C-7559-4BEC-B474-A41CCDA1E229}" dt="2023-11-28T14:28:10.202" v="14658" actId="20577"/>
          <ac:graphicFrameMkLst>
            <pc:docMk/>
            <pc:sldMk cId="1363784508" sldId="702"/>
            <ac:graphicFrameMk id="12" creationId="{F2653B14-9FBB-134B-2694-3011B0B5B7C4}"/>
          </ac:graphicFrameMkLst>
        </pc:graphicFrameChg>
      </pc:sldChg>
      <pc:sldChg chg="addSp delSp modSp new mod">
        <pc:chgData name="Patrick Kufner" userId="313853a1c8e73662" providerId="LiveId" clId="{41AFB76C-7559-4BEC-B474-A41CCDA1E229}" dt="2023-11-28T14:28:18.444" v="14660" actId="20577"/>
        <pc:sldMkLst>
          <pc:docMk/>
          <pc:sldMk cId="1395079338" sldId="703"/>
        </pc:sldMkLst>
        <pc:spChg chg="mod">
          <ac:chgData name="Patrick Kufner" userId="313853a1c8e73662" providerId="LiveId" clId="{41AFB76C-7559-4BEC-B474-A41CCDA1E229}" dt="2023-11-21T10:52:18.755" v="8341" actId="20577"/>
          <ac:spMkLst>
            <pc:docMk/>
            <pc:sldMk cId="1395079338" sldId="703"/>
            <ac:spMk id="2" creationId="{0FF16323-93E9-581A-C0BA-2376C3556405}"/>
          </ac:spMkLst>
        </pc:spChg>
        <pc:spChg chg="del mod">
          <ac:chgData name="Patrick Kufner" userId="313853a1c8e73662" providerId="LiveId" clId="{41AFB76C-7559-4BEC-B474-A41CCDA1E229}" dt="2023-11-21T10:44:50.522" v="7978" actId="12084"/>
          <ac:spMkLst>
            <pc:docMk/>
            <pc:sldMk cId="1395079338" sldId="703"/>
            <ac:spMk id="3" creationId="{5066B3F9-F837-967A-330B-C19E03EEC0DA}"/>
          </ac:spMkLst>
        </pc:spChg>
        <pc:spChg chg="mod">
          <ac:chgData name="Patrick Kufner" userId="313853a1c8e73662" providerId="LiveId" clId="{41AFB76C-7559-4BEC-B474-A41CCDA1E229}" dt="2023-11-21T10:40:34.923" v="7881" actId="14100"/>
          <ac:spMkLst>
            <pc:docMk/>
            <pc:sldMk cId="1395079338" sldId="703"/>
            <ac:spMk id="5" creationId="{7275EB6C-508D-1E19-0CB5-B2407DBD406C}"/>
          </ac:spMkLst>
        </pc:spChg>
        <pc:graphicFrameChg chg="add mod">
          <ac:chgData name="Patrick Kufner" userId="313853a1c8e73662" providerId="LiveId" clId="{41AFB76C-7559-4BEC-B474-A41CCDA1E229}" dt="2023-11-28T14:28:18.444" v="14660" actId="20577"/>
          <ac:graphicFrameMkLst>
            <pc:docMk/>
            <pc:sldMk cId="1395079338" sldId="703"/>
            <ac:graphicFrameMk id="7" creationId="{C87A66E3-06C9-AAF2-7642-987162A1750E}"/>
          </ac:graphicFrameMkLst>
        </pc:graphicFrameChg>
      </pc:sldChg>
      <pc:sldChg chg="addSp delSp modSp del mod replTag delTag">
        <pc:chgData name="Patrick Kufner" userId="313853a1c8e73662" providerId="LiveId" clId="{41AFB76C-7559-4BEC-B474-A41CCDA1E229}" dt="2023-11-21T10:17:15.644" v="7380" actId="47"/>
        <pc:sldMkLst>
          <pc:docMk/>
          <pc:sldMk cId="2350491919" sldId="703"/>
        </pc:sldMkLst>
        <pc:spChg chg="add del mod ord replST">
          <ac:chgData name="Patrick Kufner" userId="313853a1c8e73662" providerId="LiveId" clId="{41AFB76C-7559-4BEC-B474-A41CCDA1E229}" dt="2023-10-23T06:38:21.921" v="2534"/>
          <ac:spMkLst>
            <pc:docMk/>
            <pc:sldMk cId="2350491919" sldId="703"/>
            <ac:spMk id="2" creationId="{43CB7F87-364D-81FE-AD64-4B1D025C60FC}"/>
          </ac:spMkLst>
        </pc:spChg>
        <pc:spChg chg="add del mod ord replST">
          <ac:chgData name="Patrick Kufner" userId="313853a1c8e73662" providerId="LiveId" clId="{41AFB76C-7559-4BEC-B474-A41CCDA1E229}" dt="2023-10-23T06:38:21.931" v="2555"/>
          <ac:spMkLst>
            <pc:docMk/>
            <pc:sldMk cId="2350491919" sldId="703"/>
            <ac:spMk id="3" creationId="{2AC05D69-3B10-B938-0FB0-7E2B3AB2583F}"/>
          </ac:spMkLst>
        </pc:spChg>
        <pc:spChg chg="add mod ord replST">
          <ac:chgData name="Patrick Kufner" userId="313853a1c8e73662" providerId="LiveId" clId="{41AFB76C-7559-4BEC-B474-A41CCDA1E229}" dt="2023-10-23T06:38:04.419" v="2330"/>
          <ac:spMkLst>
            <pc:docMk/>
            <pc:sldMk cId="2350491919" sldId="703"/>
            <ac:spMk id="4" creationId="{61EAC87B-D0E0-A373-B03B-6CD5D69B8619}"/>
          </ac:spMkLst>
        </pc:spChg>
        <pc:spChg chg="mod ord">
          <ac:chgData name="Patrick Kufner" userId="313853a1c8e73662" providerId="LiveId" clId="{41AFB76C-7559-4BEC-B474-A41CCDA1E229}" dt="2023-10-23T06:39:21.660" v="3607"/>
          <ac:spMkLst>
            <pc:docMk/>
            <pc:sldMk cId="2350491919" sldId="703"/>
            <ac:spMk id="5" creationId="{3B9BCF92-E491-A6EF-3B0D-4954AE8AEF68}"/>
          </ac:spMkLst>
        </pc:spChg>
        <pc:spChg chg="mod ord">
          <ac:chgData name="Patrick Kufner" userId="313853a1c8e73662" providerId="LiveId" clId="{41AFB76C-7559-4BEC-B474-A41CCDA1E229}" dt="2023-10-23T06:39:21.660" v="3611"/>
          <ac:spMkLst>
            <pc:docMk/>
            <pc:sldMk cId="2350491919" sldId="703"/>
            <ac:spMk id="6" creationId="{369DBEEE-5020-8960-E217-5780518CC7F9}"/>
          </ac:spMkLst>
        </pc:spChg>
        <pc:spChg chg="add mod replST">
          <ac:chgData name="Patrick Kufner" userId="313853a1c8e73662" providerId="LiveId" clId="{41AFB76C-7559-4BEC-B474-A41CCDA1E229}" dt="2023-10-23T06:39:21.710" v="3686"/>
          <ac:spMkLst>
            <pc:docMk/>
            <pc:sldMk cId="2350491919" sldId="703"/>
            <ac:spMk id="8" creationId="{B25D42AB-FE7E-5DC9-6B2C-7671DD3FA960}"/>
          </ac:spMkLst>
        </pc:spChg>
        <pc:spChg chg="mod">
          <ac:chgData name="Patrick Kufner" userId="313853a1c8e73662" providerId="LiveId" clId="{41AFB76C-7559-4BEC-B474-A41CCDA1E229}" dt="2023-10-23T06:39:21.670" v="3614"/>
          <ac:spMkLst>
            <pc:docMk/>
            <pc:sldMk cId="2350491919" sldId="703"/>
            <ac:spMk id="9" creationId="{89BF563E-D496-48EB-B1CE-0B2F171C8CBC}"/>
          </ac:spMkLst>
        </pc:spChg>
        <pc:spChg chg="mod ord">
          <ac:chgData name="Patrick Kufner" userId="313853a1c8e73662" providerId="LiveId" clId="{41AFB76C-7559-4BEC-B474-A41CCDA1E229}" dt="2023-10-23T06:39:21.670" v="3618"/>
          <ac:spMkLst>
            <pc:docMk/>
            <pc:sldMk cId="2350491919" sldId="703"/>
            <ac:spMk id="11" creationId="{13C29ED4-935A-28D2-A939-C0ACE28A9AF8}"/>
          </ac:spMkLst>
        </pc:spChg>
        <pc:spChg chg="mod ord">
          <ac:chgData name="Patrick Kufner" userId="313853a1c8e73662" providerId="LiveId" clId="{41AFB76C-7559-4BEC-B474-A41CCDA1E229}" dt="2023-10-23T06:39:21.670" v="3622"/>
          <ac:spMkLst>
            <pc:docMk/>
            <pc:sldMk cId="2350491919" sldId="703"/>
            <ac:spMk id="13" creationId="{8465F02A-D19C-08C6-385F-7633AF616051}"/>
          </ac:spMkLst>
        </pc:spChg>
        <pc:spChg chg="mod ord">
          <ac:chgData name="Patrick Kufner" userId="313853a1c8e73662" providerId="LiveId" clId="{41AFB76C-7559-4BEC-B474-A41CCDA1E229}" dt="2023-10-23T06:39:21.670" v="3626"/>
          <ac:spMkLst>
            <pc:docMk/>
            <pc:sldMk cId="2350491919" sldId="703"/>
            <ac:spMk id="15" creationId="{70847A2A-30FF-3263-45CC-4265527348B1}"/>
          </ac:spMkLst>
        </pc:spChg>
        <pc:spChg chg="mod ord">
          <ac:chgData name="Patrick Kufner" userId="313853a1c8e73662" providerId="LiveId" clId="{41AFB76C-7559-4BEC-B474-A41CCDA1E229}" dt="2023-10-23T06:39:21.680" v="3630"/>
          <ac:spMkLst>
            <pc:docMk/>
            <pc:sldMk cId="2350491919" sldId="703"/>
            <ac:spMk id="17" creationId="{FED04513-A7A3-5D9A-C7C0-9B47C3AA6F19}"/>
          </ac:spMkLst>
        </pc:spChg>
        <pc:spChg chg="mod ord">
          <ac:chgData name="Patrick Kufner" userId="313853a1c8e73662" providerId="LiveId" clId="{41AFB76C-7559-4BEC-B474-A41CCDA1E229}" dt="2023-10-23T06:39:21.680" v="3634"/>
          <ac:spMkLst>
            <pc:docMk/>
            <pc:sldMk cId="2350491919" sldId="703"/>
            <ac:spMk id="19" creationId="{E4410B29-BC2A-B138-AF22-8F191664128B}"/>
          </ac:spMkLst>
        </pc:spChg>
        <pc:spChg chg="mod ord">
          <ac:chgData name="Patrick Kufner" userId="313853a1c8e73662" providerId="LiveId" clId="{41AFB76C-7559-4BEC-B474-A41CCDA1E229}" dt="2023-10-23T06:39:21.680" v="3638"/>
          <ac:spMkLst>
            <pc:docMk/>
            <pc:sldMk cId="2350491919" sldId="703"/>
            <ac:spMk id="21" creationId="{A1E3E359-8552-3117-E8E6-CD7D3C0FE602}"/>
          </ac:spMkLst>
        </pc:spChg>
        <pc:spChg chg="mod ord">
          <ac:chgData name="Patrick Kufner" userId="313853a1c8e73662" providerId="LiveId" clId="{41AFB76C-7559-4BEC-B474-A41CCDA1E229}" dt="2023-10-23T06:39:21.680" v="3642"/>
          <ac:spMkLst>
            <pc:docMk/>
            <pc:sldMk cId="2350491919" sldId="703"/>
            <ac:spMk id="23" creationId="{C76DA666-58B4-1924-0EE8-FF81F3826138}"/>
          </ac:spMkLst>
        </pc:spChg>
        <pc:spChg chg="add mod modVis replST">
          <ac:chgData name="Patrick Kufner" userId="313853a1c8e73662" providerId="LiveId" clId="{41AFB76C-7559-4BEC-B474-A41CCDA1E229}" dt="2023-10-23T06:39:21.710" v="3688"/>
          <ac:spMkLst>
            <pc:docMk/>
            <pc:sldMk cId="2350491919" sldId="703"/>
            <ac:spMk id="24" creationId="{45F98F65-F62B-B326-18F3-04467EFBF81E}"/>
          </ac:spMkLst>
        </pc:spChg>
        <pc:spChg chg="add mod ord modVis replST">
          <ac:chgData name="Patrick Kufner" userId="313853a1c8e73662" providerId="LiveId" clId="{41AFB76C-7559-4BEC-B474-A41CCDA1E229}" dt="2023-10-23T06:38:04.413" v="2314"/>
          <ac:spMkLst>
            <pc:docMk/>
            <pc:sldMk cId="2350491919" sldId="703"/>
            <ac:spMk id="25" creationId="{0542139A-E290-B3E4-1A60-14693D5EDB81}"/>
          </ac:spMkLst>
        </pc:spChg>
        <pc:spChg chg="mod ord">
          <ac:chgData name="Patrick Kufner" userId="313853a1c8e73662" providerId="LiveId" clId="{41AFB76C-7559-4BEC-B474-A41CCDA1E229}" dt="2023-10-23T06:40:03.500" v="3742" actId="790"/>
          <ac:spMkLst>
            <pc:docMk/>
            <pc:sldMk cId="2350491919" sldId="703"/>
            <ac:spMk id="26" creationId="{655A3755-F7D9-5B32-D93B-72E153FAD8CC}"/>
          </ac:spMkLst>
        </pc:spChg>
        <pc:spChg chg="add mod ord modVis replST">
          <ac:chgData name="Patrick Kufner" userId="313853a1c8e73662" providerId="LiveId" clId="{41AFB76C-7559-4BEC-B474-A41CCDA1E229}" dt="2023-10-23T06:38:04.413" v="2316"/>
          <ac:spMkLst>
            <pc:docMk/>
            <pc:sldMk cId="2350491919" sldId="703"/>
            <ac:spMk id="30" creationId="{FF2B422D-8196-E8E4-5F63-8E159A0FC7B3}"/>
          </ac:spMkLst>
        </pc:spChg>
        <pc:spChg chg="mod ord">
          <ac:chgData name="Patrick Kufner" userId="313853a1c8e73662" providerId="LiveId" clId="{41AFB76C-7559-4BEC-B474-A41CCDA1E229}" dt="2023-10-23T06:39:21.690" v="3650"/>
          <ac:spMkLst>
            <pc:docMk/>
            <pc:sldMk cId="2350491919" sldId="703"/>
            <ac:spMk id="31" creationId="{C8D2278C-C605-7788-9536-E0DC6EB61669}"/>
          </ac:spMkLst>
        </pc:spChg>
        <pc:spChg chg="add mod ord modVis replST">
          <ac:chgData name="Patrick Kufner" userId="313853a1c8e73662" providerId="LiveId" clId="{41AFB76C-7559-4BEC-B474-A41CCDA1E229}" dt="2023-10-23T06:38:04.414" v="2318"/>
          <ac:spMkLst>
            <pc:docMk/>
            <pc:sldMk cId="2350491919" sldId="703"/>
            <ac:spMk id="32" creationId="{A530633C-2817-7304-4E1D-1744ED9459CE}"/>
          </ac:spMkLst>
        </pc:spChg>
        <pc:spChg chg="add mod ord modVis replST">
          <ac:chgData name="Patrick Kufner" userId="313853a1c8e73662" providerId="LiveId" clId="{41AFB76C-7559-4BEC-B474-A41CCDA1E229}" dt="2023-10-23T06:38:17.414" v="2478"/>
          <ac:spMkLst>
            <pc:docMk/>
            <pc:sldMk cId="2350491919" sldId="703"/>
            <ac:spMk id="33" creationId="{909AF4CF-F87D-5D79-CF36-268EBB0EA6D6}"/>
          </ac:spMkLst>
        </pc:spChg>
        <pc:spChg chg="del mod ord">
          <ac:chgData name="Patrick Kufner" userId="313853a1c8e73662" providerId="LiveId" clId="{41AFB76C-7559-4BEC-B474-A41CCDA1E229}" dt="2023-10-23T06:38:04.432" v="2356"/>
          <ac:spMkLst>
            <pc:docMk/>
            <pc:sldMk cId="2350491919" sldId="703"/>
            <ac:spMk id="34" creationId="{3D7C68B2-13B9-F2F4-D26A-0A2804E0DED1}"/>
          </ac:spMkLst>
        </pc:spChg>
        <pc:spChg chg="del">
          <ac:chgData name="Patrick Kufner" userId="313853a1c8e73662" providerId="LiveId" clId="{41AFB76C-7559-4BEC-B474-A41CCDA1E229}" dt="2023-10-23T06:38:04.422" v="2332"/>
          <ac:spMkLst>
            <pc:docMk/>
            <pc:sldMk cId="2350491919" sldId="703"/>
            <ac:spMk id="35" creationId="{9F7C7AFD-DB4D-4FE6-E81F-46F51047F86E}"/>
          </ac:spMkLst>
        </pc:spChg>
        <pc:spChg chg="del">
          <ac:chgData name="Patrick Kufner" userId="313853a1c8e73662" providerId="LiveId" clId="{41AFB76C-7559-4BEC-B474-A41CCDA1E229}" dt="2023-10-23T06:38:04.425" v="2338"/>
          <ac:spMkLst>
            <pc:docMk/>
            <pc:sldMk cId="2350491919" sldId="703"/>
            <ac:spMk id="36" creationId="{86C41C20-4695-6411-05F5-587301B368C5}"/>
          </ac:spMkLst>
        </pc:spChg>
        <pc:spChg chg="del">
          <ac:chgData name="Patrick Kufner" userId="313853a1c8e73662" providerId="LiveId" clId="{41AFB76C-7559-4BEC-B474-A41CCDA1E229}" dt="2023-10-23T06:38:04.426" v="2340"/>
          <ac:spMkLst>
            <pc:docMk/>
            <pc:sldMk cId="2350491919" sldId="703"/>
            <ac:spMk id="37" creationId="{859E7082-62C4-541D-70F8-FCA36222F38B}"/>
          </ac:spMkLst>
        </pc:spChg>
        <pc:spChg chg="add mod ord replST">
          <ac:chgData name="Patrick Kufner" userId="313853a1c8e73662" providerId="LiveId" clId="{41AFB76C-7559-4BEC-B474-A41CCDA1E229}" dt="2023-10-23T06:39:21.720" v="3696"/>
          <ac:spMkLst>
            <pc:docMk/>
            <pc:sldMk cId="2350491919" sldId="703"/>
            <ac:spMk id="38" creationId="{BE3013CA-0114-FF1A-0350-CA127F3D96BA}"/>
          </ac:spMkLst>
        </pc:spChg>
        <pc:spChg chg="del mod ord">
          <ac:chgData name="Patrick Kufner" userId="313853a1c8e73662" providerId="LiveId" clId="{41AFB76C-7559-4BEC-B474-A41CCDA1E229}" dt="2023-10-23T06:38:04.435" v="2362"/>
          <ac:spMkLst>
            <pc:docMk/>
            <pc:sldMk cId="2350491919" sldId="703"/>
            <ac:spMk id="39" creationId="{05E0B96F-979C-7927-9BEB-E845BB7117C3}"/>
          </ac:spMkLst>
        </pc:spChg>
        <pc:spChg chg="add mod ord replST">
          <ac:chgData name="Patrick Kufner" userId="313853a1c8e73662" providerId="LiveId" clId="{41AFB76C-7559-4BEC-B474-A41CCDA1E229}" dt="2023-10-23T06:39:21.720" v="3692"/>
          <ac:spMkLst>
            <pc:docMk/>
            <pc:sldMk cId="2350491919" sldId="703"/>
            <ac:spMk id="40" creationId="{674C9C6D-4976-9964-BCCE-739BD95271CD}"/>
          </ac:spMkLst>
        </pc:spChg>
        <pc:spChg chg="add del mod ord replST">
          <ac:chgData name="Patrick Kufner" userId="313853a1c8e73662" providerId="LiveId" clId="{41AFB76C-7559-4BEC-B474-A41CCDA1E229}" dt="2023-10-23T06:38:24.006" v="2718"/>
          <ac:spMkLst>
            <pc:docMk/>
            <pc:sldMk cId="2350491919" sldId="703"/>
            <ac:spMk id="41" creationId="{9A41227C-C462-9C02-E87D-11C2D10624B3}"/>
          </ac:spMkLst>
        </pc:spChg>
        <pc:spChg chg="mod ord">
          <ac:chgData name="Patrick Kufner" userId="313853a1c8e73662" providerId="LiveId" clId="{41AFB76C-7559-4BEC-B474-A41CCDA1E229}" dt="2023-10-23T06:40:03.500" v="3742" actId="790"/>
          <ac:spMkLst>
            <pc:docMk/>
            <pc:sldMk cId="2350491919" sldId="703"/>
            <ac:spMk id="42" creationId="{ADE793DC-34D3-0F68-EB39-5B614FB90B4A}"/>
          </ac:spMkLst>
        </pc:spChg>
        <pc:spChg chg="add del mod ord replST">
          <ac:chgData name="Patrick Kufner" userId="313853a1c8e73662" providerId="LiveId" clId="{41AFB76C-7559-4BEC-B474-A41CCDA1E229}" dt="2023-10-23T06:38:24.016" v="2739"/>
          <ac:spMkLst>
            <pc:docMk/>
            <pc:sldMk cId="2350491919" sldId="703"/>
            <ac:spMk id="46" creationId="{27C28695-3045-1FA2-560C-C848D983C016}"/>
          </ac:spMkLst>
        </pc:spChg>
        <pc:spChg chg="mod ord">
          <ac:chgData name="Patrick Kufner" userId="313853a1c8e73662" providerId="LiveId" clId="{41AFB76C-7559-4BEC-B474-A41CCDA1E229}" dt="2023-11-01T15:25:47.956" v="6287" actId="790"/>
          <ac:spMkLst>
            <pc:docMk/>
            <pc:sldMk cId="2350491919" sldId="703"/>
            <ac:spMk id="47" creationId="{3012AAD7-292A-5418-13C2-1272227AFFF6}"/>
          </ac:spMkLst>
        </pc:spChg>
        <pc:spChg chg="add mod ord replST">
          <ac:chgData name="Patrick Kufner" userId="313853a1c8e73662" providerId="LiveId" clId="{41AFB76C-7559-4BEC-B474-A41CCDA1E229}" dt="2023-10-23T06:38:24.016" v="2737"/>
          <ac:spMkLst>
            <pc:docMk/>
            <pc:sldMk cId="2350491919" sldId="703"/>
            <ac:spMk id="48" creationId="{A97FEA3C-EB6A-DD2C-AA45-1A214B272148}"/>
          </ac:spMkLst>
        </pc:spChg>
        <pc:spChg chg="add mod ord replST">
          <ac:chgData name="Patrick Kufner" userId="313853a1c8e73662" providerId="LiveId" clId="{41AFB76C-7559-4BEC-B474-A41CCDA1E229}" dt="2023-10-23T06:38:24.026" v="2758"/>
          <ac:spMkLst>
            <pc:docMk/>
            <pc:sldMk cId="2350491919" sldId="703"/>
            <ac:spMk id="49" creationId="{E2E69001-EAEE-F549-798E-DE68444DEBE1}"/>
          </ac:spMkLst>
        </pc:spChg>
        <pc:spChg chg="del mod ord">
          <ac:chgData name="Patrick Kufner" userId="313853a1c8e73662" providerId="LiveId" clId="{41AFB76C-7559-4BEC-B474-A41CCDA1E229}" dt="2023-10-23T06:38:04.433" v="2358"/>
          <ac:spMkLst>
            <pc:docMk/>
            <pc:sldMk cId="2350491919" sldId="703"/>
            <ac:spMk id="50" creationId="{A98A1410-3F44-8347-3689-9879F4CAD277}"/>
          </ac:spMkLst>
        </pc:spChg>
        <pc:spChg chg="del">
          <ac:chgData name="Patrick Kufner" userId="313853a1c8e73662" providerId="LiveId" clId="{41AFB76C-7559-4BEC-B474-A41CCDA1E229}" dt="2023-10-23T06:38:04.423" v="2334"/>
          <ac:spMkLst>
            <pc:docMk/>
            <pc:sldMk cId="2350491919" sldId="703"/>
            <ac:spMk id="51" creationId="{66FE5821-E04A-4431-8EF4-447EEA884C8B}"/>
          </ac:spMkLst>
        </pc:spChg>
        <pc:spChg chg="del">
          <ac:chgData name="Patrick Kufner" userId="313853a1c8e73662" providerId="LiveId" clId="{41AFB76C-7559-4BEC-B474-A41CCDA1E229}" dt="2023-10-23T06:38:04.426" v="2342"/>
          <ac:spMkLst>
            <pc:docMk/>
            <pc:sldMk cId="2350491919" sldId="703"/>
            <ac:spMk id="52" creationId="{E8FDC854-6FE1-12C2-E7E0-AB8D59063FD0}"/>
          </ac:spMkLst>
        </pc:spChg>
        <pc:spChg chg="del">
          <ac:chgData name="Patrick Kufner" userId="313853a1c8e73662" providerId="LiveId" clId="{41AFB76C-7559-4BEC-B474-A41CCDA1E229}" dt="2023-10-23T06:38:04.427" v="2344"/>
          <ac:spMkLst>
            <pc:docMk/>
            <pc:sldMk cId="2350491919" sldId="703"/>
            <ac:spMk id="53" creationId="{CED17731-9AAC-8F2E-917E-BED2CD1386B7}"/>
          </ac:spMkLst>
        </pc:spChg>
        <pc:spChg chg="del">
          <ac:chgData name="Patrick Kufner" userId="313853a1c8e73662" providerId="LiveId" clId="{41AFB76C-7559-4BEC-B474-A41CCDA1E229}" dt="2023-10-23T06:38:04.429" v="2350"/>
          <ac:spMkLst>
            <pc:docMk/>
            <pc:sldMk cId="2350491919" sldId="703"/>
            <ac:spMk id="54" creationId="{724A481A-CB66-6E6A-6AB3-B7636F832C58}"/>
          </ac:spMkLst>
        </pc:spChg>
        <pc:spChg chg="del mod ord">
          <ac:chgData name="Patrick Kufner" userId="313853a1c8e73662" providerId="LiveId" clId="{41AFB76C-7559-4BEC-B474-A41CCDA1E229}" dt="2023-10-23T06:38:04.435" v="2364"/>
          <ac:spMkLst>
            <pc:docMk/>
            <pc:sldMk cId="2350491919" sldId="703"/>
            <ac:spMk id="55" creationId="{5F6E48CF-6C14-2B54-55E9-4B753AB83294}"/>
          </ac:spMkLst>
        </pc:spChg>
        <pc:spChg chg="mod ord">
          <ac:chgData name="Patrick Kufner" userId="313853a1c8e73662" providerId="LiveId" clId="{41AFB76C-7559-4BEC-B474-A41CCDA1E229}" dt="2023-10-23T06:40:03.500" v="3742" actId="790"/>
          <ac:spMkLst>
            <pc:docMk/>
            <pc:sldMk cId="2350491919" sldId="703"/>
            <ac:spMk id="58" creationId="{D1E7A2F7-ADB5-6101-0BAF-A2F2A0F72118}"/>
          </ac:spMkLst>
        </pc:spChg>
        <pc:spChg chg="mod ord">
          <ac:chgData name="Patrick Kufner" userId="313853a1c8e73662" providerId="LiveId" clId="{41AFB76C-7559-4BEC-B474-A41CCDA1E229}" dt="2023-10-23T06:39:21.710" v="3680"/>
          <ac:spMkLst>
            <pc:docMk/>
            <pc:sldMk cId="2350491919" sldId="703"/>
            <ac:spMk id="63" creationId="{720D179C-5A10-0D50-9742-D8F64C3472BC}"/>
          </ac:spMkLst>
        </pc:spChg>
        <pc:spChg chg="del mod ord">
          <ac:chgData name="Patrick Kufner" userId="313853a1c8e73662" providerId="LiveId" clId="{41AFB76C-7559-4BEC-B474-A41CCDA1E229}" dt="2023-10-23T06:38:04.434" v="2360"/>
          <ac:spMkLst>
            <pc:docMk/>
            <pc:sldMk cId="2350491919" sldId="703"/>
            <ac:spMk id="66" creationId="{99D998C5-F08F-0FEE-9AEC-C3143AB6C145}"/>
          </ac:spMkLst>
        </pc:spChg>
        <pc:spChg chg="del">
          <ac:chgData name="Patrick Kufner" userId="313853a1c8e73662" providerId="LiveId" clId="{41AFB76C-7559-4BEC-B474-A41CCDA1E229}" dt="2023-10-23T06:38:04.424" v="2336"/>
          <ac:spMkLst>
            <pc:docMk/>
            <pc:sldMk cId="2350491919" sldId="703"/>
            <ac:spMk id="67" creationId="{4EB5292D-296E-141B-1CEC-CF191CBAFAC4}"/>
          </ac:spMkLst>
        </pc:spChg>
        <pc:spChg chg="del">
          <ac:chgData name="Patrick Kufner" userId="313853a1c8e73662" providerId="LiveId" clId="{41AFB76C-7559-4BEC-B474-A41CCDA1E229}" dt="2023-10-23T06:38:04.428" v="2346"/>
          <ac:spMkLst>
            <pc:docMk/>
            <pc:sldMk cId="2350491919" sldId="703"/>
            <ac:spMk id="68" creationId="{46B5E316-1AEB-7BF3-CBCF-650DF5A87D64}"/>
          </ac:spMkLst>
        </pc:spChg>
        <pc:spChg chg="del">
          <ac:chgData name="Patrick Kufner" userId="313853a1c8e73662" providerId="LiveId" clId="{41AFB76C-7559-4BEC-B474-A41CCDA1E229}" dt="2023-10-23T06:38:04.429" v="2348"/>
          <ac:spMkLst>
            <pc:docMk/>
            <pc:sldMk cId="2350491919" sldId="703"/>
            <ac:spMk id="69" creationId="{EED8B61E-2264-EB97-4A35-246A0233B60C}"/>
          </ac:spMkLst>
        </pc:spChg>
        <pc:spChg chg="del">
          <ac:chgData name="Patrick Kufner" userId="313853a1c8e73662" providerId="LiveId" clId="{41AFB76C-7559-4BEC-B474-A41CCDA1E229}" dt="2023-10-23T06:38:04.430" v="2352"/>
          <ac:spMkLst>
            <pc:docMk/>
            <pc:sldMk cId="2350491919" sldId="703"/>
            <ac:spMk id="70" creationId="{C62280A7-7A74-928E-B281-936FF1CA7E17}"/>
          </ac:spMkLst>
        </pc:spChg>
        <pc:spChg chg="del mod ord">
          <ac:chgData name="Patrick Kufner" userId="313853a1c8e73662" providerId="LiveId" clId="{41AFB76C-7559-4BEC-B474-A41CCDA1E229}" dt="2023-10-23T06:38:04.436" v="2366"/>
          <ac:spMkLst>
            <pc:docMk/>
            <pc:sldMk cId="2350491919" sldId="703"/>
            <ac:spMk id="71" creationId="{9C5AEE49-13A6-D083-471E-A6E75F50892E}"/>
          </ac:spMkLst>
        </pc:spChg>
        <pc:spChg chg="mod ord">
          <ac:chgData name="Patrick Kufner" userId="313853a1c8e73662" providerId="LiveId" clId="{41AFB76C-7559-4BEC-B474-A41CCDA1E229}" dt="2023-10-23T06:39:21.730" v="3720"/>
          <ac:spMkLst>
            <pc:docMk/>
            <pc:sldMk cId="2350491919" sldId="703"/>
            <ac:spMk id="74" creationId="{4F842FD0-3E7A-DC2A-B0AF-76371397EF93}"/>
          </ac:spMkLst>
        </pc:spChg>
        <pc:spChg chg="mod ord">
          <ac:chgData name="Patrick Kufner" userId="313853a1c8e73662" providerId="LiveId" clId="{41AFB76C-7559-4BEC-B474-A41CCDA1E229}" dt="2023-10-23T06:39:21.730" v="3716"/>
          <ac:spMkLst>
            <pc:docMk/>
            <pc:sldMk cId="2350491919" sldId="703"/>
            <ac:spMk id="79" creationId="{DC277014-E6CB-CDF4-D6D8-8BA33BE3DF36}"/>
          </ac:spMkLst>
        </pc:spChg>
        <pc:spChg chg="mod">
          <ac:chgData name="Patrick Kufner" userId="313853a1c8e73662" providerId="LiveId" clId="{41AFB76C-7559-4BEC-B474-A41CCDA1E229}" dt="2023-10-23T06:39:21.670" v="3612"/>
          <ac:spMkLst>
            <pc:docMk/>
            <pc:sldMk cId="2350491919" sldId="703"/>
            <ac:spMk id="161" creationId="{9CC35221-4035-CCCF-56A6-888207FBB93A}"/>
          </ac:spMkLst>
        </pc:spChg>
        <pc:spChg chg="mod">
          <ac:chgData name="Patrick Kufner" userId="313853a1c8e73662" providerId="LiveId" clId="{41AFB76C-7559-4BEC-B474-A41CCDA1E229}" dt="2023-10-23T06:39:21.670" v="3613"/>
          <ac:spMkLst>
            <pc:docMk/>
            <pc:sldMk cId="2350491919" sldId="703"/>
            <ac:spMk id="162" creationId="{728E9603-B0F8-015C-0039-6DE6BC04737D}"/>
          </ac:spMkLst>
        </pc:spChg>
        <pc:spChg chg="mod ord replST delST">
          <ac:chgData name="Patrick Kufner" userId="313853a1c8e73662" providerId="LiveId" clId="{41AFB76C-7559-4BEC-B474-A41CCDA1E229}" dt="2023-10-23T06:39:21.690" v="3646"/>
          <ac:spMkLst>
            <pc:docMk/>
            <pc:sldMk cId="2350491919" sldId="703"/>
            <ac:spMk id="170" creationId="{DE81D824-39C4-8465-94F6-77B3C5AD1E55}"/>
          </ac:spMkLst>
        </pc:spChg>
        <pc:spChg chg="mod">
          <ac:chgData name="Patrick Kufner" userId="313853a1c8e73662" providerId="LiveId" clId="{41AFB76C-7559-4BEC-B474-A41CCDA1E229}" dt="2023-10-23T06:39:21.690" v="3648"/>
          <ac:spMkLst>
            <pc:docMk/>
            <pc:sldMk cId="2350491919" sldId="703"/>
            <ac:spMk id="171" creationId="{9E9F62CE-87BF-F5D3-88BC-FE166E9D65CA}"/>
          </ac:spMkLst>
        </pc:spChg>
        <pc:spChg chg="del mod ord">
          <ac:chgData name="Patrick Kufner" userId="313853a1c8e73662" providerId="LiveId" clId="{41AFB76C-7559-4BEC-B474-A41CCDA1E229}" dt="2023-10-23T06:38:04.438" v="2371"/>
          <ac:spMkLst>
            <pc:docMk/>
            <pc:sldMk cId="2350491919" sldId="703"/>
            <ac:spMk id="172" creationId="{DA060820-3AA5-72C2-76ED-C7EC3118C103}"/>
          </ac:spMkLst>
        </pc:spChg>
        <pc:spChg chg="del">
          <ac:chgData name="Patrick Kufner" userId="313853a1c8e73662" providerId="LiveId" clId="{41AFB76C-7559-4BEC-B474-A41CCDA1E229}" dt="2023-10-23T06:38:04.437" v="2367"/>
          <ac:spMkLst>
            <pc:docMk/>
            <pc:sldMk cId="2350491919" sldId="703"/>
            <ac:spMk id="173" creationId="{D3DDA73B-73DD-2855-1A92-B1BCAB508C3A}"/>
          </ac:spMkLst>
        </pc:spChg>
        <pc:spChg chg="mod ord replST delST">
          <ac:chgData name="Patrick Kufner" userId="313853a1c8e73662" providerId="LiveId" clId="{41AFB76C-7559-4BEC-B474-A41CCDA1E229}" dt="2023-10-23T06:39:21.700" v="3660"/>
          <ac:spMkLst>
            <pc:docMk/>
            <pc:sldMk cId="2350491919" sldId="703"/>
            <ac:spMk id="174" creationId="{0B59E56A-5A84-C89A-E38B-B201C255D313}"/>
          </ac:spMkLst>
        </pc:spChg>
        <pc:spChg chg="mod">
          <ac:chgData name="Patrick Kufner" userId="313853a1c8e73662" providerId="LiveId" clId="{41AFB76C-7559-4BEC-B474-A41CCDA1E229}" dt="2023-10-23T06:39:21.700" v="3662"/>
          <ac:spMkLst>
            <pc:docMk/>
            <pc:sldMk cId="2350491919" sldId="703"/>
            <ac:spMk id="175" creationId="{8DABA2EA-F69A-BC21-AE32-57CDB2B72493}"/>
          </ac:spMkLst>
        </pc:spChg>
        <pc:spChg chg="del mod ord">
          <ac:chgData name="Patrick Kufner" userId="313853a1c8e73662" providerId="LiveId" clId="{41AFB76C-7559-4BEC-B474-A41CCDA1E229}" dt="2023-10-23T06:38:04.439" v="2373"/>
          <ac:spMkLst>
            <pc:docMk/>
            <pc:sldMk cId="2350491919" sldId="703"/>
            <ac:spMk id="176" creationId="{1EA123E9-D010-E535-8816-5FF5F12D4416}"/>
          </ac:spMkLst>
        </pc:spChg>
        <pc:spChg chg="del">
          <ac:chgData name="Patrick Kufner" userId="313853a1c8e73662" providerId="LiveId" clId="{41AFB76C-7559-4BEC-B474-A41CCDA1E229}" dt="2023-10-23T06:38:04.437" v="2368"/>
          <ac:spMkLst>
            <pc:docMk/>
            <pc:sldMk cId="2350491919" sldId="703"/>
            <ac:spMk id="177" creationId="{90BBFF41-248E-5CB4-AD17-8A0ECDDBAEE6}"/>
          </ac:spMkLst>
        </pc:spChg>
        <pc:spChg chg="mod ord replST delST">
          <ac:chgData name="Patrick Kufner" userId="313853a1c8e73662" providerId="LiveId" clId="{41AFB76C-7559-4BEC-B474-A41CCDA1E229}" dt="2023-10-23T06:39:21.700" v="3674"/>
          <ac:spMkLst>
            <pc:docMk/>
            <pc:sldMk cId="2350491919" sldId="703"/>
            <ac:spMk id="178" creationId="{11789A3C-8ABA-BF2F-FA3D-B1866D9A4471}"/>
          </ac:spMkLst>
        </pc:spChg>
        <pc:spChg chg="mod">
          <ac:chgData name="Patrick Kufner" userId="313853a1c8e73662" providerId="LiveId" clId="{41AFB76C-7559-4BEC-B474-A41CCDA1E229}" dt="2023-10-23T06:39:21.710" v="3676"/>
          <ac:spMkLst>
            <pc:docMk/>
            <pc:sldMk cId="2350491919" sldId="703"/>
            <ac:spMk id="179" creationId="{DF454A9A-0A5D-AEAB-82F4-65F1C4A30B96}"/>
          </ac:spMkLst>
        </pc:spChg>
        <pc:spChg chg="del mod ord">
          <ac:chgData name="Patrick Kufner" userId="313853a1c8e73662" providerId="LiveId" clId="{41AFB76C-7559-4BEC-B474-A41CCDA1E229}" dt="2023-10-23T06:38:04.440" v="2375"/>
          <ac:spMkLst>
            <pc:docMk/>
            <pc:sldMk cId="2350491919" sldId="703"/>
            <ac:spMk id="180" creationId="{FABFD7FE-31AD-11F8-5DA8-DE7A0CEE44C1}"/>
          </ac:spMkLst>
        </pc:spChg>
        <pc:spChg chg="del">
          <ac:chgData name="Patrick Kufner" userId="313853a1c8e73662" providerId="LiveId" clId="{41AFB76C-7559-4BEC-B474-A41CCDA1E229}" dt="2023-10-23T06:38:04.437" v="2369"/>
          <ac:spMkLst>
            <pc:docMk/>
            <pc:sldMk cId="2350491919" sldId="703"/>
            <ac:spMk id="181" creationId="{7E913ECA-1BBA-EC44-FC68-6E2C0F0D35A7}"/>
          </ac:spMkLst>
        </pc:spChg>
        <pc:spChg chg="mod replST delST">
          <ac:chgData name="Patrick Kufner" userId="313853a1c8e73662" providerId="LiveId" clId="{41AFB76C-7559-4BEC-B474-A41CCDA1E229}" dt="2023-10-23T06:39:21.730" v="3710"/>
          <ac:spMkLst>
            <pc:docMk/>
            <pc:sldMk cId="2350491919" sldId="703"/>
            <ac:spMk id="182" creationId="{951C75D4-F62D-F534-7D96-3F7B28C7EA1E}"/>
          </ac:spMkLst>
        </pc:spChg>
        <pc:spChg chg="mod">
          <ac:chgData name="Patrick Kufner" userId="313853a1c8e73662" providerId="LiveId" clId="{41AFB76C-7559-4BEC-B474-A41CCDA1E229}" dt="2023-10-23T06:39:21.730" v="3712"/>
          <ac:spMkLst>
            <pc:docMk/>
            <pc:sldMk cId="2350491919" sldId="703"/>
            <ac:spMk id="183" creationId="{DC2671A0-C9F0-6BF1-49FE-8AA7A8322563}"/>
          </ac:spMkLst>
        </pc:spChg>
        <pc:spChg chg="del">
          <ac:chgData name="Patrick Kufner" userId="313853a1c8e73662" providerId="LiveId" clId="{41AFB76C-7559-4BEC-B474-A41CCDA1E229}" dt="2023-10-23T06:38:04.431" v="2354"/>
          <ac:spMkLst>
            <pc:docMk/>
            <pc:sldMk cId="2350491919" sldId="703"/>
            <ac:spMk id="273" creationId="{282A01C5-5378-4CE1-EFE5-9AF9758161CB}"/>
          </ac:spMkLst>
        </pc:spChg>
        <pc:spChg chg="mod replST delST">
          <ac:chgData name="Patrick Kufner" userId="313853a1c8e73662" providerId="LiveId" clId="{41AFB76C-7559-4BEC-B474-A41CCDA1E229}" dt="2023-10-23T06:39:21.720" v="3698"/>
          <ac:spMkLst>
            <pc:docMk/>
            <pc:sldMk cId="2350491919" sldId="703"/>
            <ac:spMk id="281" creationId="{5E71F098-BA7E-F0B7-E614-F3032B6E2D89}"/>
          </ac:spMkLst>
        </pc:spChg>
        <pc:spChg chg="mod">
          <ac:chgData name="Patrick Kufner" userId="313853a1c8e73662" providerId="LiveId" clId="{41AFB76C-7559-4BEC-B474-A41CCDA1E229}" dt="2023-10-23T06:39:21.720" v="3700"/>
          <ac:spMkLst>
            <pc:docMk/>
            <pc:sldMk cId="2350491919" sldId="703"/>
            <ac:spMk id="282" creationId="{ED711D18-6F8B-6B06-1C70-80FC0C38A0C0}"/>
          </ac:spMkLst>
        </pc:spChg>
        <pc:spChg chg="mod ord">
          <ac:chgData name="Patrick Kufner" userId="313853a1c8e73662" providerId="LiveId" clId="{41AFB76C-7559-4BEC-B474-A41CCDA1E229}" dt="2023-10-23T06:40:03.500" v="3742" actId="790"/>
          <ac:spMkLst>
            <pc:docMk/>
            <pc:sldMk cId="2350491919" sldId="703"/>
            <ac:spMk id="287" creationId="{E9CA89A3-04B9-4B31-109F-C4A149ACFF96}"/>
          </ac:spMkLst>
        </pc:spChg>
        <pc:spChg chg="mod ord">
          <ac:chgData name="Patrick Kufner" userId="313853a1c8e73662" providerId="LiveId" clId="{41AFB76C-7559-4BEC-B474-A41CCDA1E229}" dt="2023-10-23T06:39:34.270" v="3741" actId="790"/>
          <ac:spMkLst>
            <pc:docMk/>
            <pc:sldMk cId="2350491919" sldId="703"/>
            <ac:spMk id="288" creationId="{9A5812AC-C05C-50AD-BB34-59BA7C3C9EA9}"/>
          </ac:spMkLst>
        </pc:spChg>
        <pc:spChg chg="mod replST delST">
          <ac:chgData name="Patrick Kufner" userId="313853a1c8e73662" providerId="LiveId" clId="{41AFB76C-7559-4BEC-B474-A41CCDA1E229}" dt="2023-10-23T06:39:21.740" v="3722"/>
          <ac:spMkLst>
            <pc:docMk/>
            <pc:sldMk cId="2350491919" sldId="703"/>
            <ac:spMk id="289" creationId="{C79C6084-7FD2-3697-25C8-182AD87F2A27}"/>
          </ac:spMkLst>
        </pc:spChg>
        <pc:spChg chg="mod">
          <ac:chgData name="Patrick Kufner" userId="313853a1c8e73662" providerId="LiveId" clId="{41AFB76C-7559-4BEC-B474-A41CCDA1E229}" dt="2023-10-23T06:39:21.740" v="3724"/>
          <ac:spMkLst>
            <pc:docMk/>
            <pc:sldMk cId="2350491919" sldId="703"/>
            <ac:spMk id="290" creationId="{EF9C6378-7067-B775-41C1-8FB3775E91D1}"/>
          </ac:spMkLst>
        </pc:spChg>
        <pc:spChg chg="mod ord">
          <ac:chgData name="Patrick Kufner" userId="313853a1c8e73662" providerId="LiveId" clId="{41AFB76C-7559-4BEC-B474-A41CCDA1E229}" dt="2023-10-23T06:40:03.500" v="3742" actId="790"/>
          <ac:spMkLst>
            <pc:docMk/>
            <pc:sldMk cId="2350491919" sldId="703"/>
            <ac:spMk id="295" creationId="{B335A3E7-2D4D-5CBE-181C-7A69E1003087}"/>
          </ac:spMkLst>
        </pc:spChg>
        <pc:spChg chg="mod ord">
          <ac:chgData name="Patrick Kufner" userId="313853a1c8e73662" providerId="LiveId" clId="{41AFB76C-7559-4BEC-B474-A41CCDA1E229}" dt="2023-10-23T06:39:21.740" v="3728"/>
          <ac:spMkLst>
            <pc:docMk/>
            <pc:sldMk cId="2350491919" sldId="703"/>
            <ac:spMk id="296" creationId="{083BDCA9-CC4C-BB7D-9D09-7A01D62CC87D}"/>
          </ac:spMkLst>
        </pc:spChg>
        <pc:spChg chg="del mod ord">
          <ac:chgData name="Patrick Kufner" userId="313853a1c8e73662" providerId="LiveId" clId="{41AFB76C-7559-4BEC-B474-A41CCDA1E229}" dt="2023-10-23T06:38:04.440" v="2377"/>
          <ac:spMkLst>
            <pc:docMk/>
            <pc:sldMk cId="2350491919" sldId="703"/>
            <ac:spMk id="297" creationId="{CCAC4F71-B75B-186A-3308-B264EB945939}"/>
          </ac:spMkLst>
        </pc:spChg>
        <pc:spChg chg="del mod ord">
          <ac:chgData name="Patrick Kufner" userId="313853a1c8e73662" providerId="LiveId" clId="{41AFB76C-7559-4BEC-B474-A41CCDA1E229}" dt="2023-10-23T06:38:04.441" v="2379"/>
          <ac:spMkLst>
            <pc:docMk/>
            <pc:sldMk cId="2350491919" sldId="703"/>
            <ac:spMk id="298" creationId="{E44606C9-87BD-2A56-BBA9-A8862BA9E998}"/>
          </ac:spMkLst>
        </pc:spChg>
        <pc:spChg chg="del mod ord">
          <ac:chgData name="Patrick Kufner" userId="313853a1c8e73662" providerId="LiveId" clId="{41AFB76C-7559-4BEC-B474-A41CCDA1E229}" dt="2023-10-23T06:38:04.442" v="2381"/>
          <ac:spMkLst>
            <pc:docMk/>
            <pc:sldMk cId="2350491919" sldId="703"/>
            <ac:spMk id="299" creationId="{6AE8F027-0D48-9572-626F-A135AD3FD20A}"/>
          </ac:spMkLst>
        </pc:spChg>
        <pc:spChg chg="mod ord">
          <ac:chgData name="Patrick Kufner" userId="313853a1c8e73662" providerId="LiveId" clId="{41AFB76C-7559-4BEC-B474-A41CCDA1E229}" dt="2023-10-23T06:39:21.820" v="3734"/>
          <ac:spMkLst>
            <pc:docMk/>
            <pc:sldMk cId="2350491919" sldId="703"/>
            <ac:spMk id="319" creationId="{01A2FB7B-2ECE-14DE-F729-EA93D7146D03}"/>
          </ac:spMkLst>
        </pc:spChg>
        <pc:spChg chg="mod ord">
          <ac:chgData name="Patrick Kufner" userId="313853a1c8e73662" providerId="LiveId" clId="{41AFB76C-7559-4BEC-B474-A41CCDA1E229}" dt="2023-10-23T06:39:21.820" v="3736"/>
          <ac:spMkLst>
            <pc:docMk/>
            <pc:sldMk cId="2350491919" sldId="703"/>
            <ac:spMk id="321" creationId="{15E5CB4D-F855-B8D3-162E-336DF08FC0AF}"/>
          </ac:spMkLst>
        </pc:spChg>
        <pc:spChg chg="mod ord">
          <ac:chgData name="Patrick Kufner" userId="313853a1c8e73662" providerId="LiveId" clId="{41AFB76C-7559-4BEC-B474-A41CCDA1E229}" dt="2023-10-23T06:39:21.820" v="3738"/>
          <ac:spMkLst>
            <pc:docMk/>
            <pc:sldMk cId="2350491919" sldId="703"/>
            <ac:spMk id="322" creationId="{636AFE60-F5BB-6CFB-CC9D-C694D1B4AFB8}"/>
          </ac:spMkLst>
        </pc:spChg>
        <pc:spChg chg="mod ord">
          <ac:chgData name="Patrick Kufner" userId="313853a1c8e73662" providerId="LiveId" clId="{41AFB76C-7559-4BEC-B474-A41CCDA1E229}" dt="2023-10-23T06:39:21.820" v="3740"/>
          <ac:spMkLst>
            <pc:docMk/>
            <pc:sldMk cId="2350491919" sldId="703"/>
            <ac:spMk id="323" creationId="{DCA592E5-0CEB-7D73-05FB-1FFD2852C284}"/>
          </ac:spMkLst>
        </pc:spChg>
        <pc:cxnChg chg="add del mod ord replST">
          <ac:chgData name="Patrick Kufner" userId="313853a1c8e73662" providerId="LiveId" clId="{41AFB76C-7559-4BEC-B474-A41CCDA1E229}" dt="2023-10-23T06:38:22.021" v="2704"/>
          <ac:cxnSpMkLst>
            <pc:docMk/>
            <pc:sldMk cId="2350491919" sldId="703"/>
            <ac:cxnSpMk id="7" creationId="{5FE44DCB-1A45-D435-B898-9528EBBCE2B9}"/>
          </ac:cxnSpMkLst>
        </pc:cxnChg>
        <pc:cxnChg chg="mod ord">
          <ac:chgData name="Patrick Kufner" userId="313853a1c8e73662" providerId="LiveId" clId="{41AFB76C-7559-4BEC-B474-A41CCDA1E229}" dt="2023-10-23T06:38:04.395" v="2267"/>
          <ac:cxnSpMkLst>
            <pc:docMk/>
            <pc:sldMk cId="2350491919" sldId="703"/>
            <ac:cxnSpMk id="12" creationId="{BE47765C-F235-00C6-452A-8C180356A76F}"/>
          </ac:cxnSpMkLst>
        </pc:cxnChg>
        <pc:cxnChg chg="mod ord">
          <ac:chgData name="Patrick Kufner" userId="313853a1c8e73662" providerId="LiveId" clId="{41AFB76C-7559-4BEC-B474-A41CCDA1E229}" dt="2023-10-23T06:38:04.396" v="2269"/>
          <ac:cxnSpMkLst>
            <pc:docMk/>
            <pc:sldMk cId="2350491919" sldId="703"/>
            <ac:cxnSpMk id="14" creationId="{466D2B1A-F7BE-7DA4-1013-D1AFC6014F56}"/>
          </ac:cxnSpMkLst>
        </pc:cxnChg>
        <pc:cxnChg chg="mod ord">
          <ac:chgData name="Patrick Kufner" userId="313853a1c8e73662" providerId="LiveId" clId="{41AFB76C-7559-4BEC-B474-A41CCDA1E229}" dt="2023-10-23T06:38:04.396" v="2271"/>
          <ac:cxnSpMkLst>
            <pc:docMk/>
            <pc:sldMk cId="2350491919" sldId="703"/>
            <ac:cxnSpMk id="16" creationId="{24BEBD45-A14A-A442-672B-398D896DDB76}"/>
          </ac:cxnSpMkLst>
        </pc:cxnChg>
        <pc:cxnChg chg="mod ord">
          <ac:chgData name="Patrick Kufner" userId="313853a1c8e73662" providerId="LiveId" clId="{41AFB76C-7559-4BEC-B474-A41CCDA1E229}" dt="2023-10-23T06:38:04.397" v="2273"/>
          <ac:cxnSpMkLst>
            <pc:docMk/>
            <pc:sldMk cId="2350491919" sldId="703"/>
            <ac:cxnSpMk id="18" creationId="{893FF143-6B70-9B44-0574-39CA8383F29E}"/>
          </ac:cxnSpMkLst>
        </pc:cxnChg>
        <pc:cxnChg chg="mod ord">
          <ac:chgData name="Patrick Kufner" userId="313853a1c8e73662" providerId="LiveId" clId="{41AFB76C-7559-4BEC-B474-A41CCDA1E229}" dt="2023-10-23T06:38:04.398" v="2275"/>
          <ac:cxnSpMkLst>
            <pc:docMk/>
            <pc:sldMk cId="2350491919" sldId="703"/>
            <ac:cxnSpMk id="20" creationId="{02F572C6-141E-DD60-4919-F8039C5CCB92}"/>
          </ac:cxnSpMkLst>
        </pc:cxnChg>
        <pc:cxnChg chg="mod ord">
          <ac:chgData name="Patrick Kufner" userId="313853a1c8e73662" providerId="LiveId" clId="{41AFB76C-7559-4BEC-B474-A41CCDA1E229}" dt="2023-10-23T06:38:04.398" v="2277"/>
          <ac:cxnSpMkLst>
            <pc:docMk/>
            <pc:sldMk cId="2350491919" sldId="703"/>
            <ac:cxnSpMk id="22" creationId="{A04A8D4C-B2C7-0F30-5291-6AC55B190F91}"/>
          </ac:cxnSpMkLst>
        </pc:cxnChg>
      </pc:sldChg>
      <pc:sldChg chg="addSp delSp modSp new mod modNotesTx">
        <pc:chgData name="Patrick Kufner" userId="313853a1c8e73662" providerId="LiveId" clId="{41AFB76C-7559-4BEC-B474-A41CCDA1E229}" dt="2023-12-01T11:17:15.393" v="15595" actId="20577"/>
        <pc:sldMkLst>
          <pc:docMk/>
          <pc:sldMk cId="1210487371" sldId="704"/>
        </pc:sldMkLst>
        <pc:spChg chg="mod">
          <ac:chgData name="Patrick Kufner" userId="313853a1c8e73662" providerId="LiveId" clId="{41AFB76C-7559-4BEC-B474-A41CCDA1E229}" dt="2023-11-21T10:54:57.875" v="8776" actId="26606"/>
          <ac:spMkLst>
            <pc:docMk/>
            <pc:sldMk cId="1210487371" sldId="704"/>
            <ac:spMk id="2" creationId="{4B9F3E10-2D43-2DB2-1386-0A594FF9F838}"/>
          </ac:spMkLst>
        </pc:spChg>
        <pc:spChg chg="del mod">
          <ac:chgData name="Patrick Kufner" userId="313853a1c8e73662" providerId="LiveId" clId="{41AFB76C-7559-4BEC-B474-A41CCDA1E229}" dt="2023-11-21T10:54:57.875" v="8776" actId="26606"/>
          <ac:spMkLst>
            <pc:docMk/>
            <pc:sldMk cId="1210487371" sldId="704"/>
            <ac:spMk id="3" creationId="{293CA7CA-380A-8718-E817-4CE7A10E303D}"/>
          </ac:spMkLst>
        </pc:spChg>
        <pc:spChg chg="mod">
          <ac:chgData name="Patrick Kufner" userId="313853a1c8e73662" providerId="LiveId" clId="{41AFB76C-7559-4BEC-B474-A41CCDA1E229}" dt="2023-11-21T10:54:57.875" v="8776" actId="26606"/>
          <ac:spMkLst>
            <pc:docMk/>
            <pc:sldMk cId="1210487371" sldId="704"/>
            <ac:spMk id="4" creationId="{1AA4449B-EE40-E6B5-B120-5298DB632D3C}"/>
          </ac:spMkLst>
        </pc:spChg>
        <pc:spChg chg="mod">
          <ac:chgData name="Patrick Kufner" userId="313853a1c8e73662" providerId="LiveId" clId="{41AFB76C-7559-4BEC-B474-A41CCDA1E229}" dt="2023-11-21T10:54:57.875" v="8776" actId="26606"/>
          <ac:spMkLst>
            <pc:docMk/>
            <pc:sldMk cId="1210487371" sldId="704"/>
            <ac:spMk id="5" creationId="{D0D8B1B1-9EC7-A5C5-9EDF-C4EC092BEC1D}"/>
          </ac:spMkLst>
        </pc:spChg>
        <pc:spChg chg="mod">
          <ac:chgData name="Patrick Kufner" userId="313853a1c8e73662" providerId="LiveId" clId="{41AFB76C-7559-4BEC-B474-A41CCDA1E229}" dt="2023-11-21T10:54:57.875" v="8776" actId="26606"/>
          <ac:spMkLst>
            <pc:docMk/>
            <pc:sldMk cId="1210487371" sldId="704"/>
            <ac:spMk id="6" creationId="{211DAED6-D18F-B944-51E8-17AED1CF27DD}"/>
          </ac:spMkLst>
        </pc:spChg>
        <pc:graphicFrameChg chg="add mod">
          <ac:chgData name="Patrick Kufner" userId="313853a1c8e73662" providerId="LiveId" clId="{41AFB76C-7559-4BEC-B474-A41CCDA1E229}" dt="2023-12-01T11:17:15.393" v="15595" actId="20577"/>
          <ac:graphicFrameMkLst>
            <pc:docMk/>
            <pc:sldMk cId="1210487371" sldId="704"/>
            <ac:graphicFrameMk id="8" creationId="{A5160C0D-1B88-04BF-9C40-50D173284E42}"/>
          </ac:graphicFrameMkLst>
        </pc:graphicFrameChg>
      </pc:sldChg>
      <pc:sldChg chg="modSp del">
        <pc:chgData name="Patrick Kufner" userId="313853a1c8e73662" providerId="LiveId" clId="{41AFB76C-7559-4BEC-B474-A41CCDA1E229}" dt="2023-11-21T10:17:17.860" v="7381" actId="47"/>
        <pc:sldMkLst>
          <pc:docMk/>
          <pc:sldMk cId="985391357" sldId="705"/>
        </pc:sldMkLst>
        <pc:graphicFrameChg chg="mod">
          <ac:chgData name="Patrick Kufner" userId="313853a1c8e73662" providerId="LiveId" clId="{41AFB76C-7559-4BEC-B474-A41CCDA1E229}" dt="2023-11-01T18:39:22.199" v="6844" actId="20577"/>
          <ac:graphicFrameMkLst>
            <pc:docMk/>
            <pc:sldMk cId="985391357" sldId="705"/>
            <ac:graphicFrameMk id="19" creationId="{EF5C3D2E-35B2-EF28-BB89-3EDC44F18745}"/>
          </ac:graphicFrameMkLst>
        </pc:graphicFrameChg>
      </pc:sldChg>
      <pc:sldChg chg="modSp new del mod">
        <pc:chgData name="Patrick Kufner" userId="313853a1c8e73662" providerId="LiveId" clId="{41AFB76C-7559-4BEC-B474-A41CCDA1E229}" dt="2023-11-21T11:16:10.221" v="11103" actId="47"/>
        <pc:sldMkLst>
          <pc:docMk/>
          <pc:sldMk cId="3103006149" sldId="705"/>
        </pc:sldMkLst>
        <pc:spChg chg="mod">
          <ac:chgData name="Patrick Kufner" userId="313853a1c8e73662" providerId="LiveId" clId="{41AFB76C-7559-4BEC-B474-A41CCDA1E229}" dt="2023-11-21T10:52:31.517" v="8350" actId="20577"/>
          <ac:spMkLst>
            <pc:docMk/>
            <pc:sldMk cId="3103006149" sldId="705"/>
            <ac:spMk id="2" creationId="{174E4BE9-40D0-174C-686F-0CC524EC1B79}"/>
          </ac:spMkLst>
        </pc:spChg>
        <pc:spChg chg="mod">
          <ac:chgData name="Patrick Kufner" userId="313853a1c8e73662" providerId="LiveId" clId="{41AFB76C-7559-4BEC-B474-A41CCDA1E229}" dt="2023-11-21T10:52:35.178" v="8351" actId="14100"/>
          <ac:spMkLst>
            <pc:docMk/>
            <pc:sldMk cId="3103006149" sldId="705"/>
            <ac:spMk id="5" creationId="{4115521C-4685-FEEC-62DB-E1595CD06586}"/>
          </ac:spMkLst>
        </pc:spChg>
      </pc:sldChg>
      <pc:sldChg chg="addSp delSp modSp add mod modClrScheme replTag delTag chgLayout">
        <pc:chgData name="Patrick Kufner" userId="313853a1c8e73662" providerId="LiveId" clId="{41AFB76C-7559-4BEC-B474-A41CCDA1E229}" dt="2023-12-21T09:20:30.811" v="15603"/>
        <pc:sldMkLst>
          <pc:docMk/>
          <pc:sldMk cId="581873935" sldId="706"/>
        </pc:sldMkLst>
        <pc:spChg chg="add mod ord modVis replST">
          <ac:chgData name="Patrick Kufner" userId="313853a1c8e73662" providerId="LiveId" clId="{41AFB76C-7559-4BEC-B474-A41CCDA1E229}" dt="2023-11-21T11:14:42.651" v="10931"/>
          <ac:spMkLst>
            <pc:docMk/>
            <pc:sldMk cId="581873935" sldId="706"/>
            <ac:spMk id="2" creationId="{CE33EA44-A219-DB52-0D6F-CB72EDC69C8A}"/>
          </ac:spMkLst>
        </pc:spChg>
        <pc:spChg chg="add mod ord replST">
          <ac:chgData name="Patrick Kufner" userId="313853a1c8e73662" providerId="LiveId" clId="{41AFB76C-7559-4BEC-B474-A41CCDA1E229}" dt="2023-11-27T16:33:39.039" v="14204"/>
          <ac:spMkLst>
            <pc:docMk/>
            <pc:sldMk cId="581873935" sldId="706"/>
            <ac:spMk id="3" creationId="{E7631E4C-FA82-EA04-8EAE-7CF520A8832A}"/>
          </ac:spMkLst>
        </pc:spChg>
        <pc:spChg chg="add mod replST">
          <ac:chgData name="Patrick Kufner" userId="313853a1c8e73662" providerId="LiveId" clId="{41AFB76C-7559-4BEC-B474-A41CCDA1E229}" dt="2023-11-27T16:33:39.041" v="14209"/>
          <ac:spMkLst>
            <pc:docMk/>
            <pc:sldMk cId="581873935" sldId="706"/>
            <ac:spMk id="4" creationId="{4D104321-BEC4-1330-E93F-834D4D543441}"/>
          </ac:spMkLst>
        </pc:spChg>
        <pc:spChg chg="add mod modVis replST">
          <ac:chgData name="Patrick Kufner" userId="313853a1c8e73662" providerId="LiveId" clId="{41AFB76C-7559-4BEC-B474-A41CCDA1E229}" dt="2023-11-27T16:33:38.507" v="13605"/>
          <ac:spMkLst>
            <pc:docMk/>
            <pc:sldMk cId="581873935" sldId="706"/>
            <ac:spMk id="5" creationId="{15970CFE-982E-588D-42D5-E0550D83B557}"/>
          </ac:spMkLst>
        </pc:spChg>
        <pc:spChg chg="add mod modVis replST">
          <ac:chgData name="Patrick Kufner" userId="313853a1c8e73662" providerId="LiveId" clId="{41AFB76C-7559-4BEC-B474-A41CCDA1E229}" dt="2023-11-27T16:33:38.508" v="13607"/>
          <ac:spMkLst>
            <pc:docMk/>
            <pc:sldMk cId="581873935" sldId="706"/>
            <ac:spMk id="6" creationId="{60B80742-349E-7704-DAAA-4D642B8D1EE5}"/>
          </ac:spMkLst>
        </pc:spChg>
        <pc:spChg chg="add mod ord modVis replST">
          <ac:chgData name="Patrick Kufner" userId="313853a1c8e73662" providerId="LiveId" clId="{41AFB76C-7559-4BEC-B474-A41CCDA1E229}" dt="2023-11-21T11:17:55.371" v="11141"/>
          <ac:spMkLst>
            <pc:docMk/>
            <pc:sldMk cId="581873935" sldId="706"/>
            <ac:spMk id="7" creationId="{0CD5182E-7476-C0B4-FB89-F2FC045CD3D1}"/>
          </ac:spMkLst>
        </pc:spChg>
        <pc:spChg chg="add mod ord replST">
          <ac:chgData name="Patrick Kufner" userId="313853a1c8e73662" providerId="LiveId" clId="{41AFB76C-7559-4BEC-B474-A41CCDA1E229}" dt="2023-11-27T16:33:39.042" v="14211"/>
          <ac:spMkLst>
            <pc:docMk/>
            <pc:sldMk cId="581873935" sldId="706"/>
            <ac:spMk id="8" creationId="{B00BB1D1-EB2D-1491-8E1A-416B4C9FA332}"/>
          </ac:spMkLst>
        </pc:spChg>
        <pc:spChg chg="add mod ord replST">
          <ac:chgData name="Patrick Kufner" userId="313853a1c8e73662" providerId="LiveId" clId="{41AFB76C-7559-4BEC-B474-A41CCDA1E229}" dt="2023-11-27T16:33:39.042" v="14213"/>
          <ac:spMkLst>
            <pc:docMk/>
            <pc:sldMk cId="581873935" sldId="706"/>
            <ac:spMk id="10" creationId="{334D6430-4F84-0B4A-9A7F-5C65022BBF95}"/>
          </ac:spMkLst>
        </pc:spChg>
        <pc:spChg chg="add mod ord replST">
          <ac:chgData name="Patrick Kufner" userId="313853a1c8e73662" providerId="LiveId" clId="{41AFB76C-7559-4BEC-B474-A41CCDA1E229}" dt="2023-11-27T16:33:39.043" v="14215"/>
          <ac:spMkLst>
            <pc:docMk/>
            <pc:sldMk cId="581873935" sldId="706"/>
            <ac:spMk id="12" creationId="{B1386AE8-77C3-2FE9-F51A-919927C8DE82}"/>
          </ac:spMkLst>
        </pc:spChg>
        <pc:spChg chg="add mod ord replST">
          <ac:chgData name="Patrick Kufner" userId="313853a1c8e73662" providerId="LiveId" clId="{41AFB76C-7559-4BEC-B474-A41CCDA1E229}" dt="2023-11-27T16:33:39.044" v="14217"/>
          <ac:spMkLst>
            <pc:docMk/>
            <pc:sldMk cId="581873935" sldId="706"/>
            <ac:spMk id="14" creationId="{A1977F28-5128-DA3D-C90B-272BC45B3F1F}"/>
          </ac:spMkLst>
        </pc:spChg>
        <pc:spChg chg="add mod ord replST">
          <ac:chgData name="Patrick Kufner" userId="313853a1c8e73662" providerId="LiveId" clId="{41AFB76C-7559-4BEC-B474-A41CCDA1E229}" dt="2023-11-27T16:33:39.045" v="14219"/>
          <ac:spMkLst>
            <pc:docMk/>
            <pc:sldMk cId="581873935" sldId="706"/>
            <ac:spMk id="16" creationId="{05759EFB-1561-ED39-3EC7-902F6F6642FA}"/>
          </ac:spMkLst>
        </pc:spChg>
        <pc:spChg chg="add mod ord replST">
          <ac:chgData name="Patrick Kufner" userId="313853a1c8e73662" providerId="LiveId" clId="{41AFB76C-7559-4BEC-B474-A41CCDA1E229}" dt="2023-11-27T16:33:39.046" v="14221"/>
          <ac:spMkLst>
            <pc:docMk/>
            <pc:sldMk cId="581873935" sldId="706"/>
            <ac:spMk id="18" creationId="{90F08F66-EC26-06B8-7865-67330484A902}"/>
          </ac:spMkLst>
        </pc:spChg>
        <pc:spChg chg="add mod ord replST">
          <ac:chgData name="Patrick Kufner" userId="313853a1c8e73662" providerId="LiveId" clId="{41AFB76C-7559-4BEC-B474-A41CCDA1E229}" dt="2023-11-27T16:33:39.046" v="14223"/>
          <ac:spMkLst>
            <pc:docMk/>
            <pc:sldMk cId="581873935" sldId="706"/>
            <ac:spMk id="20" creationId="{C0170435-75B2-B4BA-E014-7EBF3A9B23D7}"/>
          </ac:spMkLst>
        </pc:spChg>
        <pc:spChg chg="add mod ord replST">
          <ac:chgData name="Patrick Kufner" userId="313853a1c8e73662" providerId="LiveId" clId="{41AFB76C-7559-4BEC-B474-A41CCDA1E229}" dt="2023-11-27T16:33:39.071" v="14288"/>
          <ac:spMkLst>
            <pc:docMk/>
            <pc:sldMk cId="581873935" sldId="706"/>
            <ac:spMk id="23" creationId="{DFC9CABB-0CAB-F30F-6821-94841CC6A8F2}"/>
          </ac:spMkLst>
        </pc:spChg>
        <pc:spChg chg="add mod ord replST">
          <ac:chgData name="Patrick Kufner" userId="313853a1c8e73662" providerId="LiveId" clId="{41AFB76C-7559-4BEC-B474-A41CCDA1E229}" dt="2023-11-27T16:33:39.072" v="14290"/>
          <ac:spMkLst>
            <pc:docMk/>
            <pc:sldMk cId="581873935" sldId="706"/>
            <ac:spMk id="24" creationId="{F3077598-141C-0A7D-1873-12D7A6F3C74F}"/>
          </ac:spMkLst>
        </pc:spChg>
        <pc:spChg chg="add mod replST">
          <ac:chgData name="Patrick Kufner" userId="313853a1c8e73662" providerId="LiveId" clId="{41AFB76C-7559-4BEC-B474-A41CCDA1E229}" dt="2023-11-27T16:33:39.070" v="14285"/>
          <ac:spMkLst>
            <pc:docMk/>
            <pc:sldMk cId="581873935" sldId="706"/>
            <ac:spMk id="25" creationId="{0045E461-73C2-980F-BB1D-0B43822E54EF}"/>
          </ac:spMkLst>
        </pc:spChg>
        <pc:spChg chg="add mod ord replST">
          <ac:chgData name="Patrick Kufner" userId="313853a1c8e73662" providerId="LiveId" clId="{41AFB76C-7559-4BEC-B474-A41CCDA1E229}" dt="2023-11-27T16:33:39.072" v="14292"/>
          <ac:spMkLst>
            <pc:docMk/>
            <pc:sldMk cId="581873935" sldId="706"/>
            <ac:spMk id="26" creationId="{6819584A-21C3-90E0-8AF4-E60028EE308C}"/>
          </ac:spMkLst>
        </pc:spChg>
        <pc:spChg chg="add mod ord replST">
          <ac:chgData name="Patrick Kufner" userId="313853a1c8e73662" providerId="LiveId" clId="{41AFB76C-7559-4BEC-B474-A41CCDA1E229}" dt="2023-11-27T16:33:39.073" v="14294"/>
          <ac:spMkLst>
            <pc:docMk/>
            <pc:sldMk cId="581873935" sldId="706"/>
            <ac:spMk id="27" creationId="{6244B9F3-3ACD-278B-0B11-DCF4D286CAC0}"/>
          </ac:spMkLst>
        </pc:spChg>
        <pc:spChg chg="add mod replST">
          <ac:chgData name="Patrick Kufner" userId="313853a1c8e73662" providerId="LiveId" clId="{41AFB76C-7559-4BEC-B474-A41CCDA1E229}" dt="2023-11-27T16:33:39.070" v="14286"/>
          <ac:spMkLst>
            <pc:docMk/>
            <pc:sldMk cId="581873935" sldId="706"/>
            <ac:spMk id="28" creationId="{F49ACFBD-7A20-8989-BDE2-72001857752F}"/>
          </ac:spMkLst>
        </pc:spChg>
        <pc:spChg chg="add mod replST">
          <ac:chgData name="Patrick Kufner" userId="313853a1c8e73662" providerId="LiveId" clId="{41AFB76C-7559-4BEC-B474-A41CCDA1E229}" dt="2023-11-27T16:33:39.052" v="14236"/>
          <ac:spMkLst>
            <pc:docMk/>
            <pc:sldMk cId="581873935" sldId="706"/>
            <ac:spMk id="29" creationId="{FB09B299-1000-7020-8A47-BDAF901410F3}"/>
          </ac:spMkLst>
        </pc:spChg>
        <pc:spChg chg="add mod modVis replST">
          <ac:chgData name="Patrick Kufner" userId="313853a1c8e73662" providerId="LiveId" clId="{41AFB76C-7559-4BEC-B474-A41CCDA1E229}" dt="2023-11-27T16:33:38.680" v="13799"/>
          <ac:spMkLst>
            <pc:docMk/>
            <pc:sldMk cId="581873935" sldId="706"/>
            <ac:spMk id="30" creationId="{74CE0069-32D0-2189-AB14-E94BED4F1596}"/>
          </ac:spMkLst>
        </pc:spChg>
        <pc:spChg chg="add mod ord modVis replST">
          <ac:chgData name="Patrick Kufner" userId="313853a1c8e73662" providerId="LiveId" clId="{41AFB76C-7559-4BEC-B474-A41CCDA1E229}" dt="2023-11-21T11:14:42.672" v="10982"/>
          <ac:spMkLst>
            <pc:docMk/>
            <pc:sldMk cId="581873935" sldId="706"/>
            <ac:spMk id="31" creationId="{26191D8E-3DE1-91BC-C308-0F60C60F9D72}"/>
          </ac:spMkLst>
        </pc:spChg>
        <pc:spChg chg="add mod ord modVis replST">
          <ac:chgData name="Patrick Kufner" userId="313853a1c8e73662" providerId="LiveId" clId="{41AFB76C-7559-4BEC-B474-A41CCDA1E229}" dt="2023-11-21T11:14:42.673" v="10984"/>
          <ac:spMkLst>
            <pc:docMk/>
            <pc:sldMk cId="581873935" sldId="706"/>
            <ac:spMk id="32" creationId="{FDF5DAF5-1BDA-EBAB-00C6-536D70CF4A12}"/>
          </ac:spMkLst>
        </pc:spChg>
        <pc:spChg chg="add mod ord modVis replST">
          <ac:chgData name="Patrick Kufner" userId="313853a1c8e73662" providerId="LiveId" clId="{41AFB76C-7559-4BEC-B474-A41CCDA1E229}" dt="2023-11-21T11:14:42.674" v="10986"/>
          <ac:spMkLst>
            <pc:docMk/>
            <pc:sldMk cId="581873935" sldId="706"/>
            <ac:spMk id="33" creationId="{5E1F0322-8F91-643D-E5FA-2CDFBA452F85}"/>
          </ac:spMkLst>
        </pc:spChg>
        <pc:spChg chg="add mod ord modVis replST">
          <ac:chgData name="Patrick Kufner" userId="313853a1c8e73662" providerId="LiveId" clId="{41AFB76C-7559-4BEC-B474-A41CCDA1E229}" dt="2023-11-21T11:14:42.675" v="10988"/>
          <ac:spMkLst>
            <pc:docMk/>
            <pc:sldMk cId="581873935" sldId="706"/>
            <ac:spMk id="34" creationId="{031AC873-0EAA-2050-CF15-97F8378E9AD3}"/>
          </ac:spMkLst>
        </pc:spChg>
        <pc:spChg chg="add mod ord replST">
          <ac:chgData name="Patrick Kufner" userId="313853a1c8e73662" providerId="LiveId" clId="{41AFB76C-7559-4BEC-B474-A41CCDA1E229}" dt="2023-11-27T16:33:39.056" v="14246"/>
          <ac:spMkLst>
            <pc:docMk/>
            <pc:sldMk cId="581873935" sldId="706"/>
            <ac:spMk id="35" creationId="{77A5ACBE-BE3C-9A05-C12E-701594ECF79E}"/>
          </ac:spMkLst>
        </pc:spChg>
        <pc:spChg chg="add mod ord replST">
          <ac:chgData name="Patrick Kufner" userId="313853a1c8e73662" providerId="LiveId" clId="{41AFB76C-7559-4BEC-B474-A41CCDA1E229}" dt="2023-11-27T16:33:39.056" v="14248"/>
          <ac:spMkLst>
            <pc:docMk/>
            <pc:sldMk cId="581873935" sldId="706"/>
            <ac:spMk id="36" creationId="{52BE8ECE-90BE-1636-BF37-B9510824CB38}"/>
          </ac:spMkLst>
        </pc:spChg>
        <pc:spChg chg="add mod replST">
          <ac:chgData name="Patrick Kufner" userId="313853a1c8e73662" providerId="LiveId" clId="{41AFB76C-7559-4BEC-B474-A41CCDA1E229}" dt="2023-11-27T16:33:39.052" v="14237"/>
          <ac:spMkLst>
            <pc:docMk/>
            <pc:sldMk cId="581873935" sldId="706"/>
            <ac:spMk id="37" creationId="{64AB9792-2FDB-4726-34CC-D0AF137FF8B7}"/>
          </ac:spMkLst>
        </pc:spChg>
        <pc:spChg chg="add mod modVis replST">
          <ac:chgData name="Patrick Kufner" userId="313853a1c8e73662" providerId="LiveId" clId="{41AFB76C-7559-4BEC-B474-A41CCDA1E229}" dt="2023-11-27T16:33:38.915" v="14076"/>
          <ac:spMkLst>
            <pc:docMk/>
            <pc:sldMk cId="581873935" sldId="706"/>
            <ac:spMk id="38" creationId="{C7F1B091-8B67-33BD-022E-A59D4805D57B}"/>
          </ac:spMkLst>
        </pc:spChg>
        <pc:spChg chg="add mod ord modVis replST">
          <ac:chgData name="Patrick Kufner" userId="313853a1c8e73662" providerId="LiveId" clId="{41AFB76C-7559-4BEC-B474-A41CCDA1E229}" dt="2023-11-21T11:14:42.677" v="10994"/>
          <ac:spMkLst>
            <pc:docMk/>
            <pc:sldMk cId="581873935" sldId="706"/>
            <ac:spMk id="39" creationId="{D71D92BD-0910-2E2A-49A2-86D3489C64EF}"/>
          </ac:spMkLst>
        </pc:spChg>
        <pc:spChg chg="add mod ord modVis replST">
          <ac:chgData name="Patrick Kufner" userId="313853a1c8e73662" providerId="LiveId" clId="{41AFB76C-7559-4BEC-B474-A41CCDA1E229}" dt="2023-11-21T11:14:42.678" v="10996"/>
          <ac:spMkLst>
            <pc:docMk/>
            <pc:sldMk cId="581873935" sldId="706"/>
            <ac:spMk id="40" creationId="{B390FA4A-1CE4-5EDA-978A-6CD7204E8A26}"/>
          </ac:spMkLst>
        </pc:spChg>
        <pc:spChg chg="add mod ord modVis replST">
          <ac:chgData name="Patrick Kufner" userId="313853a1c8e73662" providerId="LiveId" clId="{41AFB76C-7559-4BEC-B474-A41CCDA1E229}" dt="2023-11-21T11:14:42.679" v="10998"/>
          <ac:spMkLst>
            <pc:docMk/>
            <pc:sldMk cId="581873935" sldId="706"/>
            <ac:spMk id="41" creationId="{6FC047FB-8741-3F94-FAF8-E49C0DA244F3}"/>
          </ac:spMkLst>
        </pc:spChg>
        <pc:spChg chg="add mod ord modVis replST">
          <ac:chgData name="Patrick Kufner" userId="313853a1c8e73662" providerId="LiveId" clId="{41AFB76C-7559-4BEC-B474-A41CCDA1E229}" dt="2023-11-21T11:14:42.680" v="11000"/>
          <ac:spMkLst>
            <pc:docMk/>
            <pc:sldMk cId="581873935" sldId="706"/>
            <ac:spMk id="42" creationId="{8A1B8DE0-8016-A435-E05F-D5D5ED43697F}"/>
          </ac:spMkLst>
        </pc:spChg>
        <pc:spChg chg="add mod ord replST">
          <ac:chgData name="Patrick Kufner" userId="313853a1c8e73662" providerId="LiveId" clId="{41AFB76C-7559-4BEC-B474-A41CCDA1E229}" dt="2023-11-27T16:33:39.057" v="14250"/>
          <ac:spMkLst>
            <pc:docMk/>
            <pc:sldMk cId="581873935" sldId="706"/>
            <ac:spMk id="43" creationId="{23C304EA-FB9C-AB01-14EC-2BFD6A228D3C}"/>
          </ac:spMkLst>
        </pc:spChg>
        <pc:spChg chg="add mod ord replST">
          <ac:chgData name="Patrick Kufner" userId="313853a1c8e73662" providerId="LiveId" clId="{41AFB76C-7559-4BEC-B474-A41CCDA1E229}" dt="2023-11-27T16:33:39.058" v="14252"/>
          <ac:spMkLst>
            <pc:docMk/>
            <pc:sldMk cId="581873935" sldId="706"/>
            <ac:spMk id="44" creationId="{E6259AA9-9732-69B5-59C3-461A206A1F59}"/>
          </ac:spMkLst>
        </pc:spChg>
        <pc:spChg chg="add mod replST">
          <ac:chgData name="Patrick Kufner" userId="313853a1c8e73662" providerId="LiveId" clId="{41AFB76C-7559-4BEC-B474-A41CCDA1E229}" dt="2023-11-27T16:33:39.053" v="14238"/>
          <ac:spMkLst>
            <pc:docMk/>
            <pc:sldMk cId="581873935" sldId="706"/>
            <ac:spMk id="45" creationId="{1B8B1DDF-CEC2-F58C-2FB5-FF7F9E12A3FE}"/>
          </ac:spMkLst>
        </pc:spChg>
        <pc:spChg chg="add mod modVis replST">
          <ac:chgData name="Patrick Kufner" userId="313853a1c8e73662" providerId="LiveId" clId="{41AFB76C-7559-4BEC-B474-A41CCDA1E229}" dt="2023-11-27T16:33:38.935" v="14103"/>
          <ac:spMkLst>
            <pc:docMk/>
            <pc:sldMk cId="581873935" sldId="706"/>
            <ac:spMk id="46" creationId="{ED3232D4-C306-CF78-69DE-1C20A756F196}"/>
          </ac:spMkLst>
        </pc:spChg>
        <pc:spChg chg="add mod ord modVis replST">
          <ac:chgData name="Patrick Kufner" userId="313853a1c8e73662" providerId="LiveId" clId="{41AFB76C-7559-4BEC-B474-A41CCDA1E229}" dt="2023-11-21T11:14:42.682" v="11006"/>
          <ac:spMkLst>
            <pc:docMk/>
            <pc:sldMk cId="581873935" sldId="706"/>
            <ac:spMk id="47" creationId="{C297050E-EBB1-20FD-AABD-608F646AB800}"/>
          </ac:spMkLst>
        </pc:spChg>
        <pc:spChg chg="add mod ord modVis replST">
          <ac:chgData name="Patrick Kufner" userId="313853a1c8e73662" providerId="LiveId" clId="{41AFB76C-7559-4BEC-B474-A41CCDA1E229}" dt="2023-11-21T11:14:42.683" v="11008"/>
          <ac:spMkLst>
            <pc:docMk/>
            <pc:sldMk cId="581873935" sldId="706"/>
            <ac:spMk id="48" creationId="{0430347B-FC05-E7E9-5DF7-5000CED06944}"/>
          </ac:spMkLst>
        </pc:spChg>
        <pc:spChg chg="add mod ord modVis replST">
          <ac:chgData name="Patrick Kufner" userId="313853a1c8e73662" providerId="LiveId" clId="{41AFB76C-7559-4BEC-B474-A41CCDA1E229}" dt="2023-11-21T11:14:42.683" v="11010"/>
          <ac:spMkLst>
            <pc:docMk/>
            <pc:sldMk cId="581873935" sldId="706"/>
            <ac:spMk id="49" creationId="{6234F103-F45B-0CE1-6917-E4761DBE5243}"/>
          </ac:spMkLst>
        </pc:spChg>
        <pc:spChg chg="add mod ord modVis replST">
          <ac:chgData name="Patrick Kufner" userId="313853a1c8e73662" providerId="LiveId" clId="{41AFB76C-7559-4BEC-B474-A41CCDA1E229}" dt="2023-11-21T11:14:42.684" v="11012"/>
          <ac:spMkLst>
            <pc:docMk/>
            <pc:sldMk cId="581873935" sldId="706"/>
            <ac:spMk id="50" creationId="{B56EC704-4E1F-4E59-5B56-D9716CE5F31D}"/>
          </ac:spMkLst>
        </pc:spChg>
        <pc:spChg chg="add mod ord replST">
          <ac:chgData name="Patrick Kufner" userId="313853a1c8e73662" providerId="LiveId" clId="{41AFB76C-7559-4BEC-B474-A41CCDA1E229}" dt="2023-11-27T16:33:39.058" v="14254"/>
          <ac:spMkLst>
            <pc:docMk/>
            <pc:sldMk cId="581873935" sldId="706"/>
            <ac:spMk id="51" creationId="{5BBA3AAC-95E6-D1F8-2756-CDCDAE2828E4}"/>
          </ac:spMkLst>
        </pc:spChg>
        <pc:spChg chg="add mod ord replST">
          <ac:chgData name="Patrick Kufner" userId="313853a1c8e73662" providerId="LiveId" clId="{41AFB76C-7559-4BEC-B474-A41CCDA1E229}" dt="2023-11-27T16:33:39.059" v="14256"/>
          <ac:spMkLst>
            <pc:docMk/>
            <pc:sldMk cId="581873935" sldId="706"/>
            <ac:spMk id="52" creationId="{9F4DE0BD-6448-0E3F-EAA6-28E1BE5B0591}"/>
          </ac:spMkLst>
        </pc:spChg>
        <pc:spChg chg="add mod replST">
          <ac:chgData name="Patrick Kufner" userId="313853a1c8e73662" providerId="LiveId" clId="{41AFB76C-7559-4BEC-B474-A41CCDA1E229}" dt="2023-11-27T16:33:39.053" v="14239"/>
          <ac:spMkLst>
            <pc:docMk/>
            <pc:sldMk cId="581873935" sldId="706"/>
            <ac:spMk id="53" creationId="{E2CDF04A-B3F8-7900-1F83-93ECB95E7874}"/>
          </ac:spMkLst>
        </pc:spChg>
        <pc:spChg chg="add mod modVis replST">
          <ac:chgData name="Patrick Kufner" userId="313853a1c8e73662" providerId="LiveId" clId="{41AFB76C-7559-4BEC-B474-A41CCDA1E229}" dt="2023-11-27T16:33:38.955" v="14129"/>
          <ac:spMkLst>
            <pc:docMk/>
            <pc:sldMk cId="581873935" sldId="706"/>
            <ac:spMk id="54" creationId="{E6F6B8C9-6676-F928-B745-BCB5E8DF795A}"/>
          </ac:spMkLst>
        </pc:spChg>
        <pc:spChg chg="add mod ord modVis replST">
          <ac:chgData name="Patrick Kufner" userId="313853a1c8e73662" providerId="LiveId" clId="{41AFB76C-7559-4BEC-B474-A41CCDA1E229}" dt="2023-11-21T11:14:42.687" v="11018"/>
          <ac:spMkLst>
            <pc:docMk/>
            <pc:sldMk cId="581873935" sldId="706"/>
            <ac:spMk id="55" creationId="{14A5F1B9-DD1B-8924-CD0A-E1D25A5D89B8}"/>
          </ac:spMkLst>
        </pc:spChg>
        <pc:spChg chg="add mod ord modVis replST">
          <ac:chgData name="Patrick Kufner" userId="313853a1c8e73662" providerId="LiveId" clId="{41AFB76C-7559-4BEC-B474-A41CCDA1E229}" dt="2023-11-21T11:14:42.687" v="11020"/>
          <ac:spMkLst>
            <pc:docMk/>
            <pc:sldMk cId="581873935" sldId="706"/>
            <ac:spMk id="56" creationId="{73039CF0-C226-D0F7-E9D1-7C3F91C36833}"/>
          </ac:spMkLst>
        </pc:spChg>
        <pc:spChg chg="add mod ord modVis replST">
          <ac:chgData name="Patrick Kufner" userId="313853a1c8e73662" providerId="LiveId" clId="{41AFB76C-7559-4BEC-B474-A41CCDA1E229}" dt="2023-11-21T11:14:42.688" v="11022"/>
          <ac:spMkLst>
            <pc:docMk/>
            <pc:sldMk cId="581873935" sldId="706"/>
            <ac:spMk id="57" creationId="{F73AA59A-E34C-ECB4-3714-6480F50A1E4B}"/>
          </ac:spMkLst>
        </pc:spChg>
        <pc:spChg chg="add mod ord modVis replST">
          <ac:chgData name="Patrick Kufner" userId="313853a1c8e73662" providerId="LiveId" clId="{41AFB76C-7559-4BEC-B474-A41CCDA1E229}" dt="2023-11-21T11:14:42.689" v="11024"/>
          <ac:spMkLst>
            <pc:docMk/>
            <pc:sldMk cId="581873935" sldId="706"/>
            <ac:spMk id="58" creationId="{6F05D158-228D-CEDD-D0E4-112BE5527B55}"/>
          </ac:spMkLst>
        </pc:spChg>
        <pc:spChg chg="add mod ord replST">
          <ac:chgData name="Patrick Kufner" userId="313853a1c8e73662" providerId="LiveId" clId="{41AFB76C-7559-4BEC-B474-A41CCDA1E229}" dt="2023-11-27T16:33:39.060" v="14258"/>
          <ac:spMkLst>
            <pc:docMk/>
            <pc:sldMk cId="581873935" sldId="706"/>
            <ac:spMk id="59" creationId="{4D30B735-4FAD-2A41-1EC6-2C80AC50ADC8}"/>
          </ac:spMkLst>
        </pc:spChg>
        <pc:spChg chg="add mod ord replST">
          <ac:chgData name="Patrick Kufner" userId="313853a1c8e73662" providerId="LiveId" clId="{41AFB76C-7559-4BEC-B474-A41CCDA1E229}" dt="2023-11-27T16:33:39.061" v="14260"/>
          <ac:spMkLst>
            <pc:docMk/>
            <pc:sldMk cId="581873935" sldId="706"/>
            <ac:spMk id="60" creationId="{310EE111-EDAF-4CC5-603F-95650D2A8D75}"/>
          </ac:spMkLst>
        </pc:spChg>
        <pc:spChg chg="add mod replST">
          <ac:chgData name="Patrick Kufner" userId="313853a1c8e73662" providerId="LiveId" clId="{41AFB76C-7559-4BEC-B474-A41CCDA1E229}" dt="2023-11-27T16:33:39.053" v="14240"/>
          <ac:spMkLst>
            <pc:docMk/>
            <pc:sldMk cId="581873935" sldId="706"/>
            <ac:spMk id="61" creationId="{BD6B0FD1-C2D9-811A-2E53-668E55CBF05D}"/>
          </ac:spMkLst>
        </pc:spChg>
        <pc:spChg chg="add mod modVis replST">
          <ac:chgData name="Patrick Kufner" userId="313853a1c8e73662" providerId="LiveId" clId="{41AFB76C-7559-4BEC-B474-A41CCDA1E229}" dt="2023-11-27T16:33:38.980" v="14154"/>
          <ac:spMkLst>
            <pc:docMk/>
            <pc:sldMk cId="581873935" sldId="706"/>
            <ac:spMk id="62" creationId="{89BBEB92-E9BB-D7B6-C027-46CFE1498BC3}"/>
          </ac:spMkLst>
        </pc:spChg>
        <pc:spChg chg="add mod ord modVis replST">
          <ac:chgData name="Patrick Kufner" userId="313853a1c8e73662" providerId="LiveId" clId="{41AFB76C-7559-4BEC-B474-A41CCDA1E229}" dt="2023-11-21T11:14:42.691" v="11030"/>
          <ac:spMkLst>
            <pc:docMk/>
            <pc:sldMk cId="581873935" sldId="706"/>
            <ac:spMk id="63" creationId="{121B1D80-260A-9D1D-E0B0-3271664E7CDA}"/>
          </ac:spMkLst>
        </pc:spChg>
        <pc:spChg chg="add mod ord modVis replST">
          <ac:chgData name="Patrick Kufner" userId="313853a1c8e73662" providerId="LiveId" clId="{41AFB76C-7559-4BEC-B474-A41CCDA1E229}" dt="2023-11-21T11:14:42.692" v="11032"/>
          <ac:spMkLst>
            <pc:docMk/>
            <pc:sldMk cId="581873935" sldId="706"/>
            <ac:spMk id="64" creationId="{43AEA23A-9557-C58D-6789-367373CC7618}"/>
          </ac:spMkLst>
        </pc:spChg>
        <pc:spChg chg="add mod ord modVis replST">
          <ac:chgData name="Patrick Kufner" userId="313853a1c8e73662" providerId="LiveId" clId="{41AFB76C-7559-4BEC-B474-A41CCDA1E229}" dt="2023-11-21T11:14:42.693" v="11034"/>
          <ac:spMkLst>
            <pc:docMk/>
            <pc:sldMk cId="581873935" sldId="706"/>
            <ac:spMk id="65" creationId="{FF3FC3C3-B884-6CBF-DF98-32A9371DF52B}"/>
          </ac:spMkLst>
        </pc:spChg>
        <pc:spChg chg="add mod ord modVis replST">
          <ac:chgData name="Patrick Kufner" userId="313853a1c8e73662" providerId="LiveId" clId="{41AFB76C-7559-4BEC-B474-A41CCDA1E229}" dt="2023-11-21T11:14:42.694" v="11036"/>
          <ac:spMkLst>
            <pc:docMk/>
            <pc:sldMk cId="581873935" sldId="706"/>
            <ac:spMk id="66" creationId="{5D4D26B4-70E5-92FE-8A7E-3309FF87AD57}"/>
          </ac:spMkLst>
        </pc:spChg>
        <pc:spChg chg="add mod ord replST">
          <ac:chgData name="Patrick Kufner" userId="313853a1c8e73662" providerId="LiveId" clId="{41AFB76C-7559-4BEC-B474-A41CCDA1E229}" dt="2023-11-27T16:33:39.061" v="14262"/>
          <ac:spMkLst>
            <pc:docMk/>
            <pc:sldMk cId="581873935" sldId="706"/>
            <ac:spMk id="67" creationId="{14316F2F-5049-AB38-51C7-89866E06A54D}"/>
          </ac:spMkLst>
        </pc:spChg>
        <pc:spChg chg="add mod ord replST">
          <ac:chgData name="Patrick Kufner" userId="313853a1c8e73662" providerId="LiveId" clId="{41AFB76C-7559-4BEC-B474-A41CCDA1E229}" dt="2023-11-27T16:33:39.062" v="14264"/>
          <ac:spMkLst>
            <pc:docMk/>
            <pc:sldMk cId="581873935" sldId="706"/>
            <ac:spMk id="68" creationId="{62E83FF7-95BF-2642-354B-343F140DC8F9}"/>
          </ac:spMkLst>
        </pc:spChg>
        <pc:spChg chg="add mod replST">
          <ac:chgData name="Patrick Kufner" userId="313853a1c8e73662" providerId="LiveId" clId="{41AFB76C-7559-4BEC-B474-A41CCDA1E229}" dt="2023-11-27T16:33:39.054" v="14241"/>
          <ac:spMkLst>
            <pc:docMk/>
            <pc:sldMk cId="581873935" sldId="706"/>
            <ac:spMk id="69" creationId="{478ED4B1-FC21-6C79-6898-1968DFC4FBEE}"/>
          </ac:spMkLst>
        </pc:spChg>
        <pc:spChg chg="add mod modVis replST">
          <ac:chgData name="Patrick Kufner" userId="313853a1c8e73662" providerId="LiveId" clId="{41AFB76C-7559-4BEC-B474-A41CCDA1E229}" dt="2023-11-27T16:33:39.005" v="14179"/>
          <ac:spMkLst>
            <pc:docMk/>
            <pc:sldMk cId="581873935" sldId="706"/>
            <ac:spMk id="70" creationId="{97C6DB5C-AD5C-3450-7FDB-5E30C946265E}"/>
          </ac:spMkLst>
        </pc:spChg>
        <pc:spChg chg="add mod ord modVis replST">
          <ac:chgData name="Patrick Kufner" userId="313853a1c8e73662" providerId="LiveId" clId="{41AFB76C-7559-4BEC-B474-A41CCDA1E229}" dt="2023-11-21T11:14:42.696" v="11042"/>
          <ac:spMkLst>
            <pc:docMk/>
            <pc:sldMk cId="581873935" sldId="706"/>
            <ac:spMk id="71" creationId="{77C1AC85-57C0-0FB4-FC56-00EE010BF969}"/>
          </ac:spMkLst>
        </pc:spChg>
        <pc:spChg chg="add mod ord modVis replST">
          <ac:chgData name="Patrick Kufner" userId="313853a1c8e73662" providerId="LiveId" clId="{41AFB76C-7559-4BEC-B474-A41CCDA1E229}" dt="2023-11-21T11:14:42.697" v="11044"/>
          <ac:spMkLst>
            <pc:docMk/>
            <pc:sldMk cId="581873935" sldId="706"/>
            <ac:spMk id="72" creationId="{722173FC-872A-0893-94A4-44D22DA7EEBF}"/>
          </ac:spMkLst>
        </pc:spChg>
        <pc:spChg chg="add mod ord modVis replST">
          <ac:chgData name="Patrick Kufner" userId="313853a1c8e73662" providerId="LiveId" clId="{41AFB76C-7559-4BEC-B474-A41CCDA1E229}" dt="2023-11-21T11:14:42.698" v="11046"/>
          <ac:spMkLst>
            <pc:docMk/>
            <pc:sldMk cId="581873935" sldId="706"/>
            <ac:spMk id="73" creationId="{BAE7414C-C1B7-4606-90AF-2E3559BCFE10}"/>
          </ac:spMkLst>
        </pc:spChg>
        <pc:spChg chg="add mod ord modVis replST">
          <ac:chgData name="Patrick Kufner" userId="313853a1c8e73662" providerId="LiveId" clId="{41AFB76C-7559-4BEC-B474-A41CCDA1E229}" dt="2023-11-21T11:14:42.699" v="11048"/>
          <ac:spMkLst>
            <pc:docMk/>
            <pc:sldMk cId="581873935" sldId="706"/>
            <ac:spMk id="74" creationId="{594344D6-5CBF-C6B8-7A39-D55CBC77BBB9}"/>
          </ac:spMkLst>
        </pc:spChg>
        <pc:spChg chg="add mod ord replST">
          <ac:chgData name="Patrick Kufner" userId="313853a1c8e73662" providerId="LiveId" clId="{41AFB76C-7559-4BEC-B474-A41CCDA1E229}" dt="2023-11-27T16:33:39.063" v="14266"/>
          <ac:spMkLst>
            <pc:docMk/>
            <pc:sldMk cId="581873935" sldId="706"/>
            <ac:spMk id="75" creationId="{1E9DDAEF-49C9-6AF5-0947-EA7A5D6473B1}"/>
          </ac:spMkLst>
        </pc:spChg>
        <pc:spChg chg="add mod ord replST">
          <ac:chgData name="Patrick Kufner" userId="313853a1c8e73662" providerId="LiveId" clId="{41AFB76C-7559-4BEC-B474-A41CCDA1E229}" dt="2023-11-27T16:33:39.063" v="14268"/>
          <ac:spMkLst>
            <pc:docMk/>
            <pc:sldMk cId="581873935" sldId="706"/>
            <ac:spMk id="76" creationId="{02C7AFCB-10F7-FF0E-7A09-A07CEFAF235B}"/>
          </ac:spMkLst>
        </pc:spChg>
        <pc:spChg chg="add mod ord">
          <ac:chgData name="Patrick Kufner" userId="313853a1c8e73662" providerId="LiveId" clId="{41AFB76C-7559-4BEC-B474-A41CCDA1E229}" dt="2023-11-27T16:33:39.152" v="14296"/>
          <ac:spMkLst>
            <pc:docMk/>
            <pc:sldMk cId="581873935" sldId="706"/>
            <ac:spMk id="77" creationId="{02750E49-E33A-C988-BB7D-C926CBE84367}"/>
          </ac:spMkLst>
        </pc:spChg>
        <pc:spChg chg="add mod replST">
          <ac:chgData name="Patrick Kufner" userId="313853a1c8e73662" providerId="LiveId" clId="{41AFB76C-7559-4BEC-B474-A41CCDA1E229}" dt="2023-11-27T16:33:39.055" v="14243"/>
          <ac:spMkLst>
            <pc:docMk/>
            <pc:sldMk cId="581873935" sldId="706"/>
            <ac:spMk id="78" creationId="{4F2AC859-C150-3222-7B46-5E6F34A68909}"/>
          </ac:spMkLst>
        </pc:spChg>
        <pc:spChg chg="add del mod ord">
          <ac:chgData name="Patrick Kufner" userId="313853a1c8e73662" providerId="LiveId" clId="{41AFB76C-7559-4BEC-B474-A41CCDA1E229}" dt="2023-11-21T11:15:32.147" v="11072" actId="478"/>
          <ac:spMkLst>
            <pc:docMk/>
            <pc:sldMk cId="581873935" sldId="706"/>
            <ac:spMk id="78" creationId="{EFE9FC13-FE65-5CD8-3AE2-49008353F24D}"/>
          </ac:spMkLst>
        </pc:spChg>
        <pc:spChg chg="add mod ord">
          <ac:chgData name="Patrick Kufner" userId="313853a1c8e73662" providerId="LiveId" clId="{41AFB76C-7559-4BEC-B474-A41CCDA1E229}" dt="2023-11-27T16:33:39.153" v="14298"/>
          <ac:spMkLst>
            <pc:docMk/>
            <pc:sldMk cId="581873935" sldId="706"/>
            <ac:spMk id="79" creationId="{A6F5A997-D3B7-7609-F57E-C5E8B37102E5}"/>
          </ac:spMkLst>
        </pc:spChg>
        <pc:spChg chg="add mod ord">
          <ac:chgData name="Patrick Kufner" userId="313853a1c8e73662" providerId="LiveId" clId="{41AFB76C-7559-4BEC-B474-A41CCDA1E229}" dt="2023-11-27T16:33:39.154" v="14300"/>
          <ac:spMkLst>
            <pc:docMk/>
            <pc:sldMk cId="581873935" sldId="706"/>
            <ac:spMk id="80" creationId="{3FA1EB87-9080-920D-8EC6-76EA39F62827}"/>
          </ac:spMkLst>
        </pc:spChg>
        <pc:spChg chg="add mod ord">
          <ac:chgData name="Patrick Kufner" userId="313853a1c8e73662" providerId="LiveId" clId="{41AFB76C-7559-4BEC-B474-A41CCDA1E229}" dt="2023-11-27T16:33:39.155" v="14302"/>
          <ac:spMkLst>
            <pc:docMk/>
            <pc:sldMk cId="581873935" sldId="706"/>
            <ac:spMk id="81" creationId="{0236C7BC-CB47-77BB-0B37-1E10B8B58CE2}"/>
          </ac:spMkLst>
        </pc:spChg>
        <pc:spChg chg="add mod replST">
          <ac:chgData name="Patrick Kufner" userId="313853a1c8e73662" providerId="LiveId" clId="{41AFB76C-7559-4BEC-B474-A41CCDA1E229}" dt="2023-11-27T16:33:39.054" v="14242"/>
          <ac:spMkLst>
            <pc:docMk/>
            <pc:sldMk cId="581873935" sldId="706"/>
            <ac:spMk id="82" creationId="{3C773DD5-1603-1FB0-9023-2D619CF36C29}"/>
          </ac:spMkLst>
        </pc:spChg>
        <pc:spChg chg="add mod modVis replST">
          <ac:chgData name="Patrick Kufner" userId="313853a1c8e73662" providerId="LiveId" clId="{41AFB76C-7559-4BEC-B474-A41CCDA1E229}" dt="2023-11-27T16:33:38.893" v="14049"/>
          <ac:spMkLst>
            <pc:docMk/>
            <pc:sldMk cId="581873935" sldId="706"/>
            <ac:spMk id="83" creationId="{207DF30D-A3F9-6A2D-C5BC-741CEE998E04}"/>
          </ac:spMkLst>
        </pc:spChg>
        <pc:spChg chg="add mod ord modVis replST">
          <ac:chgData name="Patrick Kufner" userId="313853a1c8e73662" providerId="LiveId" clId="{41AFB76C-7559-4BEC-B474-A41CCDA1E229}" dt="2023-11-21T11:17:55.654" v="11552"/>
          <ac:spMkLst>
            <pc:docMk/>
            <pc:sldMk cId="581873935" sldId="706"/>
            <ac:spMk id="84" creationId="{EF234ABD-FB9D-619E-F960-58737112F24F}"/>
          </ac:spMkLst>
        </pc:spChg>
        <pc:spChg chg="add mod ord modVis replST">
          <ac:chgData name="Patrick Kufner" userId="313853a1c8e73662" providerId="LiveId" clId="{41AFB76C-7559-4BEC-B474-A41CCDA1E229}" dt="2023-11-21T11:17:55.655" v="11554"/>
          <ac:spMkLst>
            <pc:docMk/>
            <pc:sldMk cId="581873935" sldId="706"/>
            <ac:spMk id="85" creationId="{32EA509E-9600-9258-EB86-9E30348CDD4B}"/>
          </ac:spMkLst>
        </pc:spChg>
        <pc:spChg chg="add mod ord modVis replST">
          <ac:chgData name="Patrick Kufner" userId="313853a1c8e73662" providerId="LiveId" clId="{41AFB76C-7559-4BEC-B474-A41CCDA1E229}" dt="2023-11-21T11:17:55.656" v="11556"/>
          <ac:spMkLst>
            <pc:docMk/>
            <pc:sldMk cId="581873935" sldId="706"/>
            <ac:spMk id="86" creationId="{F753235E-36FD-9529-76D9-8EB154CF3214}"/>
          </ac:spMkLst>
        </pc:spChg>
        <pc:spChg chg="add mod ord modVis replST">
          <ac:chgData name="Patrick Kufner" userId="313853a1c8e73662" providerId="LiveId" clId="{41AFB76C-7559-4BEC-B474-A41CCDA1E229}" dt="2023-11-21T11:17:55.656" v="11558"/>
          <ac:spMkLst>
            <pc:docMk/>
            <pc:sldMk cId="581873935" sldId="706"/>
            <ac:spMk id="87" creationId="{B22BD43C-4D9B-1DE5-1156-38662BE17D37}"/>
          </ac:spMkLst>
        </pc:spChg>
        <pc:spChg chg="add mod ord replST">
          <ac:chgData name="Patrick Kufner" userId="313853a1c8e73662" providerId="LiveId" clId="{41AFB76C-7559-4BEC-B474-A41CCDA1E229}" dt="2023-11-27T16:33:39.064" v="14270"/>
          <ac:spMkLst>
            <pc:docMk/>
            <pc:sldMk cId="581873935" sldId="706"/>
            <ac:spMk id="88" creationId="{B24B19CF-FF81-C637-EA3C-BC2311F1A9EB}"/>
          </ac:spMkLst>
        </pc:spChg>
        <pc:spChg chg="add mod ord replST">
          <ac:chgData name="Patrick Kufner" userId="313853a1c8e73662" providerId="LiveId" clId="{41AFB76C-7559-4BEC-B474-A41CCDA1E229}" dt="2023-11-27T16:33:39.065" v="14272"/>
          <ac:spMkLst>
            <pc:docMk/>
            <pc:sldMk cId="581873935" sldId="706"/>
            <ac:spMk id="89" creationId="{55F8A66D-463C-7905-CD6C-4FE90F97A516}"/>
          </ac:spMkLst>
        </pc:spChg>
        <pc:spChg chg="add mod modVis replST">
          <ac:chgData name="Patrick Kufner" userId="313853a1c8e73662" providerId="LiveId" clId="{41AFB76C-7559-4BEC-B474-A41CCDA1E229}" dt="2023-11-27T16:33:39.055" v="14244"/>
          <ac:spMkLst>
            <pc:docMk/>
            <pc:sldMk cId="581873935" sldId="706"/>
            <ac:spMk id="90" creationId="{6F5F3386-5F9F-BE0D-F13F-1B37B601C737}"/>
          </ac:spMkLst>
        </pc:spChg>
        <pc:spChg chg="add mod ord modVis replST">
          <ac:chgData name="Patrick Kufner" userId="313853a1c8e73662" providerId="LiveId" clId="{41AFB76C-7559-4BEC-B474-A41CCDA1E229}" dt="2023-11-27T16:33:39.066" v="14274"/>
          <ac:spMkLst>
            <pc:docMk/>
            <pc:sldMk cId="581873935" sldId="706"/>
            <ac:spMk id="91" creationId="{616A2F34-48FE-581F-F284-CD9D41D9E9E6}"/>
          </ac:spMkLst>
        </pc:spChg>
        <pc:spChg chg="add mod ord modVis replST">
          <ac:chgData name="Patrick Kufner" userId="313853a1c8e73662" providerId="LiveId" clId="{41AFB76C-7559-4BEC-B474-A41CCDA1E229}" dt="2023-11-27T16:33:39.066" v="14276"/>
          <ac:spMkLst>
            <pc:docMk/>
            <pc:sldMk cId="581873935" sldId="706"/>
            <ac:spMk id="92" creationId="{3404C47F-4A6A-E465-FC53-96850AD81046}"/>
          </ac:spMkLst>
        </pc:spChg>
        <pc:spChg chg="add mod ord modVis replST">
          <ac:chgData name="Patrick Kufner" userId="313853a1c8e73662" providerId="LiveId" clId="{41AFB76C-7559-4BEC-B474-A41CCDA1E229}" dt="2023-11-27T16:33:39.067" v="14278"/>
          <ac:spMkLst>
            <pc:docMk/>
            <pc:sldMk cId="581873935" sldId="706"/>
            <ac:spMk id="93" creationId="{CFA50539-68DB-1ED7-3148-CF0F7969E6A9}"/>
          </ac:spMkLst>
        </pc:spChg>
        <pc:spChg chg="add mod ord modVis replST">
          <ac:chgData name="Patrick Kufner" userId="313853a1c8e73662" providerId="LiveId" clId="{41AFB76C-7559-4BEC-B474-A41CCDA1E229}" dt="2023-11-27T16:33:39.068" v="14280"/>
          <ac:spMkLst>
            <pc:docMk/>
            <pc:sldMk cId="581873935" sldId="706"/>
            <ac:spMk id="94" creationId="{E0E4D037-558B-CFA4-FA5D-55D163066849}"/>
          </ac:spMkLst>
        </pc:spChg>
        <pc:spChg chg="add mod ord replST">
          <ac:chgData name="Patrick Kufner" userId="313853a1c8e73662" providerId="LiveId" clId="{41AFB76C-7559-4BEC-B474-A41CCDA1E229}" dt="2023-11-27T16:33:39.068" v="14282"/>
          <ac:spMkLst>
            <pc:docMk/>
            <pc:sldMk cId="581873935" sldId="706"/>
            <ac:spMk id="95" creationId="{AC52A276-057A-C4C3-1235-C6DF12D70CA0}"/>
          </ac:spMkLst>
        </pc:spChg>
        <pc:spChg chg="add mod ord replST">
          <ac:chgData name="Patrick Kufner" userId="313853a1c8e73662" providerId="LiveId" clId="{41AFB76C-7559-4BEC-B474-A41CCDA1E229}" dt="2023-11-27T16:33:39.069" v="14284"/>
          <ac:spMkLst>
            <pc:docMk/>
            <pc:sldMk cId="581873935" sldId="706"/>
            <ac:spMk id="96" creationId="{0230AD2C-DEFD-578F-4680-0BCED1F596F5}"/>
          </ac:spMkLst>
        </pc:spChg>
        <pc:cxnChg chg="add mod ord replST">
          <ac:chgData name="Patrick Kufner" userId="313853a1c8e73662" providerId="LiveId" clId="{41AFB76C-7559-4BEC-B474-A41CCDA1E229}" dt="2023-11-27T16:33:39.047" v="14225"/>
          <ac:cxnSpMkLst>
            <pc:docMk/>
            <pc:sldMk cId="581873935" sldId="706"/>
            <ac:cxnSpMk id="9" creationId="{1698A9DD-C4C5-A75F-2790-5BAE9CFFE89D}"/>
          </ac:cxnSpMkLst>
        </pc:cxnChg>
        <pc:cxnChg chg="add mod ord replST">
          <ac:chgData name="Patrick Kufner" userId="313853a1c8e73662" providerId="LiveId" clId="{41AFB76C-7559-4BEC-B474-A41CCDA1E229}" dt="2023-11-27T16:33:39.048" v="14227"/>
          <ac:cxnSpMkLst>
            <pc:docMk/>
            <pc:sldMk cId="581873935" sldId="706"/>
            <ac:cxnSpMk id="11" creationId="{ABDB3D8A-727A-26EA-AD08-A11796345067}"/>
          </ac:cxnSpMkLst>
        </pc:cxnChg>
        <pc:cxnChg chg="add mod ord replST">
          <ac:chgData name="Patrick Kufner" userId="313853a1c8e73662" providerId="LiveId" clId="{41AFB76C-7559-4BEC-B474-A41CCDA1E229}" dt="2023-11-27T16:33:39.049" v="14229"/>
          <ac:cxnSpMkLst>
            <pc:docMk/>
            <pc:sldMk cId="581873935" sldId="706"/>
            <ac:cxnSpMk id="13" creationId="{189A1052-9C0E-39D1-C01C-B93263E51DDC}"/>
          </ac:cxnSpMkLst>
        </pc:cxnChg>
        <pc:cxnChg chg="add mod ord replST">
          <ac:chgData name="Patrick Kufner" userId="313853a1c8e73662" providerId="LiveId" clId="{41AFB76C-7559-4BEC-B474-A41CCDA1E229}" dt="2023-11-27T16:33:39.050" v="14231"/>
          <ac:cxnSpMkLst>
            <pc:docMk/>
            <pc:sldMk cId="581873935" sldId="706"/>
            <ac:cxnSpMk id="15" creationId="{ACEE6E4C-77DF-D35C-422D-7607DA1F5627}"/>
          </ac:cxnSpMkLst>
        </pc:cxnChg>
        <pc:cxnChg chg="add mod ord replST">
          <ac:chgData name="Patrick Kufner" userId="313853a1c8e73662" providerId="LiveId" clId="{41AFB76C-7559-4BEC-B474-A41CCDA1E229}" dt="2023-11-27T16:33:39.051" v="14233"/>
          <ac:cxnSpMkLst>
            <pc:docMk/>
            <pc:sldMk cId="581873935" sldId="706"/>
            <ac:cxnSpMk id="17" creationId="{0D7563BB-3515-3E85-A482-2FA24705A307}"/>
          </ac:cxnSpMkLst>
        </pc:cxnChg>
        <pc:cxnChg chg="add mod ord replST">
          <ac:chgData name="Patrick Kufner" userId="313853a1c8e73662" providerId="LiveId" clId="{41AFB76C-7559-4BEC-B474-A41CCDA1E229}" dt="2023-11-27T16:33:39.052" v="14235"/>
          <ac:cxnSpMkLst>
            <pc:docMk/>
            <pc:sldMk cId="581873935" sldId="706"/>
            <ac:cxnSpMk id="19" creationId="{D75978EF-038E-AB10-C3EC-734CFB194F54}"/>
          </ac:cxnSpMkLst>
        </pc:cxnChg>
        <pc:cxnChg chg="add mod ord replST">
          <ac:chgData name="Patrick Kufner" userId="313853a1c8e73662" providerId="LiveId" clId="{41AFB76C-7559-4BEC-B474-A41CCDA1E229}" dt="2023-11-27T16:33:39.040" v="14206"/>
          <ac:cxnSpMkLst>
            <pc:docMk/>
            <pc:sldMk cId="581873935" sldId="706"/>
            <ac:cxnSpMk id="21" creationId="{DE7215E5-79B9-0303-F3AC-64F22A54A919}"/>
          </ac:cxnSpMkLst>
        </pc:cxnChg>
        <pc:cxnChg chg="add mod ord replST">
          <ac:chgData name="Patrick Kufner" userId="313853a1c8e73662" providerId="LiveId" clId="{41AFB76C-7559-4BEC-B474-A41CCDA1E229}" dt="2023-11-27T16:33:39.041" v="14208"/>
          <ac:cxnSpMkLst>
            <pc:docMk/>
            <pc:sldMk cId="581873935" sldId="706"/>
            <ac:cxnSpMk id="22" creationId="{392062BE-9687-2D75-9E39-449BDAAC3779}"/>
          </ac:cxnSpMkLst>
        </pc:cxnChg>
      </pc:sldChg>
      <pc:sldChg chg="addSp delSp modSp del mod modClrScheme chgLayout modNotesTx">
        <pc:chgData name="Patrick Kufner" userId="313853a1c8e73662" providerId="LiveId" clId="{41AFB76C-7559-4BEC-B474-A41CCDA1E229}" dt="2023-11-21T10:17:23.775" v="7384" actId="47"/>
        <pc:sldMkLst>
          <pc:docMk/>
          <pc:sldMk cId="1800665273" sldId="706"/>
        </pc:sldMkLst>
        <pc:spChg chg="mod ord">
          <ac:chgData name="Patrick Kufner" userId="313853a1c8e73662" providerId="LiveId" clId="{41AFB76C-7559-4BEC-B474-A41CCDA1E229}" dt="2023-10-23T07:00:33.395" v="3760" actId="700"/>
          <ac:spMkLst>
            <pc:docMk/>
            <pc:sldMk cId="1800665273" sldId="706"/>
            <ac:spMk id="2" creationId="{2A316C49-B54A-B8E0-38F7-61B454E3E0A1}"/>
          </ac:spMkLst>
        </pc:spChg>
        <pc:spChg chg="add mod">
          <ac:chgData name="Patrick Kufner" userId="313853a1c8e73662" providerId="LiveId" clId="{41AFB76C-7559-4BEC-B474-A41CCDA1E229}" dt="2023-10-25T12:22:09.544" v="5877" actId="14100"/>
          <ac:spMkLst>
            <pc:docMk/>
            <pc:sldMk cId="1800665273" sldId="706"/>
            <ac:spMk id="3" creationId="{699A2CE4-F41A-4252-B009-C0776F353013}"/>
          </ac:spMkLst>
        </pc:spChg>
        <pc:spChg chg="add del mod ord">
          <ac:chgData name="Patrick Kufner" userId="313853a1c8e73662" providerId="LiveId" clId="{41AFB76C-7559-4BEC-B474-A41CCDA1E229}" dt="2023-10-23T07:01:21.798" v="3761" actId="931"/>
          <ac:spMkLst>
            <pc:docMk/>
            <pc:sldMk cId="1800665273" sldId="706"/>
            <ac:spMk id="3" creationId="{AA8C0800-B5F5-8C60-6655-89649670B4D9}"/>
          </ac:spMkLst>
        </pc:spChg>
        <pc:spChg chg="mod ord">
          <ac:chgData name="Patrick Kufner" userId="313853a1c8e73662" providerId="LiveId" clId="{41AFB76C-7559-4BEC-B474-A41CCDA1E229}" dt="2023-10-23T07:00:33.395" v="3760" actId="700"/>
          <ac:spMkLst>
            <pc:docMk/>
            <pc:sldMk cId="1800665273" sldId="706"/>
            <ac:spMk id="4" creationId="{A938B53B-B893-468F-CA93-6DD827E67E6B}"/>
          </ac:spMkLst>
        </pc:spChg>
        <pc:spChg chg="mod ord">
          <ac:chgData name="Patrick Kufner" userId="313853a1c8e73662" providerId="LiveId" clId="{41AFB76C-7559-4BEC-B474-A41CCDA1E229}" dt="2023-10-23T07:00:33.395" v="3760" actId="700"/>
          <ac:spMkLst>
            <pc:docMk/>
            <pc:sldMk cId="1800665273" sldId="706"/>
            <ac:spMk id="5" creationId="{C235B7E6-BB7E-E100-EFD2-6BF188F51656}"/>
          </ac:spMkLst>
        </pc:spChg>
        <pc:spChg chg="mod ord">
          <ac:chgData name="Patrick Kufner" userId="313853a1c8e73662" providerId="LiveId" clId="{41AFB76C-7559-4BEC-B474-A41CCDA1E229}" dt="2023-10-23T07:00:33.395" v="3760" actId="700"/>
          <ac:spMkLst>
            <pc:docMk/>
            <pc:sldMk cId="1800665273" sldId="706"/>
            <ac:spMk id="6" creationId="{F053C56D-42FC-CBEB-5D1E-2A7DAB0134BD}"/>
          </ac:spMkLst>
        </pc:spChg>
        <pc:picChg chg="mod ord">
          <ac:chgData name="Patrick Kufner" userId="313853a1c8e73662" providerId="LiveId" clId="{41AFB76C-7559-4BEC-B474-A41CCDA1E229}" dt="2023-10-23T07:00:33.395" v="3760" actId="700"/>
          <ac:picMkLst>
            <pc:docMk/>
            <pc:sldMk cId="1800665273" sldId="706"/>
            <ac:picMk id="8" creationId="{A35A3405-9253-1BA2-8E56-86D48E23404A}"/>
          </ac:picMkLst>
        </pc:picChg>
        <pc:picChg chg="add mod">
          <ac:chgData name="Patrick Kufner" userId="313853a1c8e73662" providerId="LiveId" clId="{41AFB76C-7559-4BEC-B474-A41CCDA1E229}" dt="2023-10-25T12:22:09.544" v="5877" actId="14100"/>
          <ac:picMkLst>
            <pc:docMk/>
            <pc:sldMk cId="1800665273" sldId="706"/>
            <ac:picMk id="9" creationId="{FD70EA1C-185B-7F08-92C4-3AC939AF343E}"/>
          </ac:picMkLst>
        </pc:picChg>
      </pc:sldChg>
      <pc:sldChg chg="new del">
        <pc:chgData name="Patrick Kufner" userId="313853a1c8e73662" providerId="LiveId" clId="{41AFB76C-7559-4BEC-B474-A41CCDA1E229}" dt="2023-11-26T11:39:20.813" v="12995" actId="47"/>
        <pc:sldMkLst>
          <pc:docMk/>
          <pc:sldMk cId="494074706" sldId="707"/>
        </pc:sldMkLst>
      </pc:sldChg>
      <pc:sldChg chg="addSp delSp modSp new del mod ord modClrScheme chgLayout modNotesTx">
        <pc:chgData name="Patrick Kufner" userId="313853a1c8e73662" providerId="LiveId" clId="{41AFB76C-7559-4BEC-B474-A41CCDA1E229}" dt="2023-11-21T10:15:01.328" v="7369" actId="47"/>
        <pc:sldMkLst>
          <pc:docMk/>
          <pc:sldMk cId="3123508591" sldId="707"/>
        </pc:sldMkLst>
        <pc:spChg chg="del mod ord">
          <ac:chgData name="Patrick Kufner" userId="313853a1c8e73662" providerId="LiveId" clId="{41AFB76C-7559-4BEC-B474-A41CCDA1E229}" dt="2023-10-22T09:47:31.502" v="318" actId="700"/>
          <ac:spMkLst>
            <pc:docMk/>
            <pc:sldMk cId="3123508591" sldId="707"/>
            <ac:spMk id="2" creationId="{BE55413B-49D0-822A-E274-516DAE647F97}"/>
          </ac:spMkLst>
        </pc:spChg>
        <pc:spChg chg="mod ord">
          <ac:chgData name="Patrick Kufner" userId="313853a1c8e73662" providerId="LiveId" clId="{41AFB76C-7559-4BEC-B474-A41CCDA1E229}" dt="2023-10-22T09:55:07.939" v="685" actId="20577"/>
          <ac:spMkLst>
            <pc:docMk/>
            <pc:sldMk cId="3123508591" sldId="707"/>
            <ac:spMk id="3" creationId="{0BDB4E2D-E547-5CCE-3053-2F44F4B0C080}"/>
          </ac:spMkLst>
        </pc:spChg>
        <pc:spChg chg="mod ord">
          <ac:chgData name="Patrick Kufner" userId="313853a1c8e73662" providerId="LiveId" clId="{41AFB76C-7559-4BEC-B474-A41CCDA1E229}" dt="2023-10-22T09:47:31.502" v="318" actId="700"/>
          <ac:spMkLst>
            <pc:docMk/>
            <pc:sldMk cId="3123508591" sldId="707"/>
            <ac:spMk id="4" creationId="{741398A7-B920-A3AE-1AA5-C8DB181825DC}"/>
          </ac:spMkLst>
        </pc:spChg>
        <pc:spChg chg="mod ord">
          <ac:chgData name="Patrick Kufner" userId="313853a1c8e73662" providerId="LiveId" clId="{41AFB76C-7559-4BEC-B474-A41CCDA1E229}" dt="2023-10-22T09:50:04.046" v="417" actId="14100"/>
          <ac:spMkLst>
            <pc:docMk/>
            <pc:sldMk cId="3123508591" sldId="707"/>
            <ac:spMk id="5" creationId="{79A9573C-C71C-79E9-5480-11578F2F15A1}"/>
          </ac:spMkLst>
        </pc:spChg>
        <pc:spChg chg="mod ord">
          <ac:chgData name="Patrick Kufner" userId="313853a1c8e73662" providerId="LiveId" clId="{41AFB76C-7559-4BEC-B474-A41CCDA1E229}" dt="2023-10-22T09:47:31.502" v="318" actId="700"/>
          <ac:spMkLst>
            <pc:docMk/>
            <pc:sldMk cId="3123508591" sldId="707"/>
            <ac:spMk id="6" creationId="{7AF15180-9AAA-72C3-6D88-DDB11C6E2A85}"/>
          </ac:spMkLst>
        </pc:spChg>
        <pc:spChg chg="add mod ord">
          <ac:chgData name="Patrick Kufner" userId="313853a1c8e73662" providerId="LiveId" clId="{41AFB76C-7559-4BEC-B474-A41CCDA1E229}" dt="2023-10-24T10:42:31.017" v="5479" actId="20577"/>
          <ac:spMkLst>
            <pc:docMk/>
            <pc:sldMk cId="3123508591" sldId="707"/>
            <ac:spMk id="7" creationId="{B1BCCA7A-9B6B-99F6-B90D-60AA061816E4}"/>
          </ac:spMkLst>
        </pc:spChg>
        <pc:spChg chg="add mod ord">
          <ac:chgData name="Patrick Kufner" userId="313853a1c8e73662" providerId="LiveId" clId="{41AFB76C-7559-4BEC-B474-A41CCDA1E229}" dt="2023-11-01T15:06:42.979" v="6060" actId="20577"/>
          <ac:spMkLst>
            <pc:docMk/>
            <pc:sldMk cId="3123508591" sldId="707"/>
            <ac:spMk id="8" creationId="{88E456CE-F41B-4FC9-A624-92EF0BCC43C6}"/>
          </ac:spMkLst>
        </pc:spChg>
        <pc:spChg chg="add mod ord">
          <ac:chgData name="Patrick Kufner" userId="313853a1c8e73662" providerId="LiveId" clId="{41AFB76C-7559-4BEC-B474-A41CCDA1E229}" dt="2023-10-22T09:55:03.246" v="679" actId="20577"/>
          <ac:spMkLst>
            <pc:docMk/>
            <pc:sldMk cId="3123508591" sldId="707"/>
            <ac:spMk id="9" creationId="{93D8B295-5C27-C984-8C55-F67CC2FAA22D}"/>
          </ac:spMkLst>
        </pc:spChg>
        <pc:spChg chg="add mod ord">
          <ac:chgData name="Patrick Kufner" userId="313853a1c8e73662" providerId="LiveId" clId="{41AFB76C-7559-4BEC-B474-A41CCDA1E229}" dt="2023-11-01T15:06:48.995" v="6065" actId="20577"/>
          <ac:spMkLst>
            <pc:docMk/>
            <pc:sldMk cId="3123508591" sldId="707"/>
            <ac:spMk id="10" creationId="{1DEF4C53-0BB5-514A-DD4D-C11640AD48CC}"/>
          </ac:spMkLst>
        </pc:spChg>
      </pc:sldChg>
      <pc:sldChg chg="addSp delSp modSp new mod ord">
        <pc:chgData name="Patrick Kufner" userId="313853a1c8e73662" providerId="LiveId" clId="{41AFB76C-7559-4BEC-B474-A41CCDA1E229}" dt="2023-11-29T10:31:10.074" v="14706" actId="1076"/>
        <pc:sldMkLst>
          <pc:docMk/>
          <pc:sldMk cId="3709529541" sldId="707"/>
        </pc:sldMkLst>
        <pc:spChg chg="mod">
          <ac:chgData name="Patrick Kufner" userId="313853a1c8e73662" providerId="LiveId" clId="{41AFB76C-7559-4BEC-B474-A41CCDA1E229}" dt="2023-11-28T09:27:28.390" v="14446" actId="20577"/>
          <ac:spMkLst>
            <pc:docMk/>
            <pc:sldMk cId="3709529541" sldId="707"/>
            <ac:spMk id="2" creationId="{F6EE08C4-D5F0-6CB3-10DF-D213F331A298}"/>
          </ac:spMkLst>
        </pc:spChg>
        <pc:spChg chg="mod">
          <ac:chgData name="Patrick Kufner" userId="313853a1c8e73662" providerId="LiveId" clId="{41AFB76C-7559-4BEC-B474-A41CCDA1E229}" dt="2023-11-27T16:18:01.956" v="13539" actId="20577"/>
          <ac:spMkLst>
            <pc:docMk/>
            <pc:sldMk cId="3709529541" sldId="707"/>
            <ac:spMk id="3" creationId="{AB7721C5-5EBC-BC20-FE0F-C6B75915C400}"/>
          </ac:spMkLst>
        </pc:spChg>
        <pc:spChg chg="mod">
          <ac:chgData name="Patrick Kufner" userId="313853a1c8e73662" providerId="LiveId" clId="{41AFB76C-7559-4BEC-B474-A41CCDA1E229}" dt="2023-11-27T08:53:32.843" v="13291" actId="14100"/>
          <ac:spMkLst>
            <pc:docMk/>
            <pc:sldMk cId="3709529541" sldId="707"/>
            <ac:spMk id="5" creationId="{D29AD0C3-4093-A39C-6D80-E75D3B9BF1CE}"/>
          </ac:spMkLst>
        </pc:spChg>
        <pc:picChg chg="add del mod">
          <ac:chgData name="Patrick Kufner" userId="313853a1c8e73662" providerId="LiveId" clId="{41AFB76C-7559-4BEC-B474-A41CCDA1E229}" dt="2023-11-29T10:30:04.314" v="14695" actId="478"/>
          <ac:picMkLst>
            <pc:docMk/>
            <pc:sldMk cId="3709529541" sldId="707"/>
            <ac:picMk id="8" creationId="{44F89113-A9EA-BBC9-C887-A55057BE868A}"/>
          </ac:picMkLst>
        </pc:picChg>
        <pc:picChg chg="add mod">
          <ac:chgData name="Patrick Kufner" userId="313853a1c8e73662" providerId="LiveId" clId="{41AFB76C-7559-4BEC-B474-A41CCDA1E229}" dt="2023-11-29T10:31:10.074" v="14706" actId="1076"/>
          <ac:picMkLst>
            <pc:docMk/>
            <pc:sldMk cId="3709529541" sldId="707"/>
            <ac:picMk id="10" creationId="{86DA0286-B807-F2FD-340C-1B77DFBCC9BF}"/>
          </ac:picMkLst>
        </pc:picChg>
        <pc:picChg chg="add mod">
          <ac:chgData name="Patrick Kufner" userId="313853a1c8e73662" providerId="LiveId" clId="{41AFB76C-7559-4BEC-B474-A41CCDA1E229}" dt="2023-11-29T10:31:05.848" v="14705" actId="208"/>
          <ac:picMkLst>
            <pc:docMk/>
            <pc:sldMk cId="3709529541" sldId="707"/>
            <ac:picMk id="12" creationId="{4CB6EACE-9AE7-C621-12E8-B9AD385E47D3}"/>
          </ac:picMkLst>
        </pc:picChg>
      </pc:sldChg>
      <pc:sldChg chg="addSp modSp add del mod ord">
        <pc:chgData name="Patrick Kufner" userId="313853a1c8e73662" providerId="LiveId" clId="{41AFB76C-7559-4BEC-B474-A41CCDA1E229}" dt="2023-11-21T10:17:07.703" v="7374" actId="47"/>
        <pc:sldMkLst>
          <pc:docMk/>
          <pc:sldMk cId="1503282623" sldId="708"/>
        </pc:sldMkLst>
        <pc:spChg chg="mod">
          <ac:chgData name="Patrick Kufner" userId="313853a1c8e73662" providerId="LiveId" clId="{41AFB76C-7559-4BEC-B474-A41CCDA1E229}" dt="2023-10-23T07:24:45.239" v="3958" actId="20577"/>
          <ac:spMkLst>
            <pc:docMk/>
            <pc:sldMk cId="1503282623" sldId="708"/>
            <ac:spMk id="3" creationId="{2F1E3C58-BC30-E93E-31E6-0B42A4243CE7}"/>
          </ac:spMkLst>
        </pc:spChg>
        <pc:spChg chg="mod">
          <ac:chgData name="Patrick Kufner" userId="313853a1c8e73662" providerId="LiveId" clId="{41AFB76C-7559-4BEC-B474-A41CCDA1E229}" dt="2023-11-01T18:49:56.764" v="7165" actId="20577"/>
          <ac:spMkLst>
            <pc:docMk/>
            <pc:sldMk cId="1503282623" sldId="708"/>
            <ac:spMk id="7" creationId="{B577A473-43F9-FF98-341B-DFD96411A540}"/>
          </ac:spMkLst>
        </pc:spChg>
        <pc:picChg chg="add mod">
          <ac:chgData name="Patrick Kufner" userId="313853a1c8e73662" providerId="LiveId" clId="{41AFB76C-7559-4BEC-B474-A41CCDA1E229}" dt="2023-10-24T10:26:46.624" v="5454" actId="1076"/>
          <ac:picMkLst>
            <pc:docMk/>
            <pc:sldMk cId="1503282623" sldId="708"/>
            <ac:picMk id="8" creationId="{F8997B40-D5E2-F3DA-8581-4C0445C2AC4A}"/>
          </ac:picMkLst>
        </pc:picChg>
        <pc:picChg chg="add mod">
          <ac:chgData name="Patrick Kufner" userId="313853a1c8e73662" providerId="LiveId" clId="{41AFB76C-7559-4BEC-B474-A41CCDA1E229}" dt="2023-11-01T18:50:02.607" v="7166" actId="1076"/>
          <ac:picMkLst>
            <pc:docMk/>
            <pc:sldMk cId="1503282623" sldId="708"/>
            <ac:picMk id="10" creationId="{BD8F4306-8B80-90AE-E0A6-1AB1485BAFB5}"/>
          </ac:picMkLst>
        </pc:picChg>
      </pc:sldChg>
      <pc:sldChg chg="addSp delSp modSp new mod">
        <pc:chgData name="Patrick Kufner" userId="313853a1c8e73662" providerId="LiveId" clId="{41AFB76C-7559-4BEC-B474-A41CCDA1E229}" dt="2023-11-27T09:22:12.823" v="13298" actId="14826"/>
        <pc:sldMkLst>
          <pc:docMk/>
          <pc:sldMk cId="1597278259" sldId="708"/>
        </pc:sldMkLst>
        <pc:spChg chg="mod">
          <ac:chgData name="Patrick Kufner" userId="313853a1c8e73662" providerId="LiveId" clId="{41AFB76C-7559-4BEC-B474-A41CCDA1E229}" dt="2023-11-27T08:55:31.172" v="13293" actId="26606"/>
          <ac:spMkLst>
            <pc:docMk/>
            <pc:sldMk cId="1597278259" sldId="708"/>
            <ac:spMk id="2" creationId="{FDCEC09C-F5ED-23A1-BC15-A8F8CED4B526}"/>
          </ac:spMkLst>
        </pc:spChg>
        <pc:spChg chg="del">
          <ac:chgData name="Patrick Kufner" userId="313853a1c8e73662" providerId="LiveId" clId="{41AFB76C-7559-4BEC-B474-A41CCDA1E229}" dt="2023-11-27T08:55:31.172" v="13293" actId="26606"/>
          <ac:spMkLst>
            <pc:docMk/>
            <pc:sldMk cId="1597278259" sldId="708"/>
            <ac:spMk id="3" creationId="{0D7DB22F-977A-26F5-4EEC-1895EA004F52}"/>
          </ac:spMkLst>
        </pc:spChg>
        <pc:spChg chg="mod">
          <ac:chgData name="Patrick Kufner" userId="313853a1c8e73662" providerId="LiveId" clId="{41AFB76C-7559-4BEC-B474-A41CCDA1E229}" dt="2023-11-27T08:55:31.172" v="13293" actId="26606"/>
          <ac:spMkLst>
            <pc:docMk/>
            <pc:sldMk cId="1597278259" sldId="708"/>
            <ac:spMk id="4" creationId="{25998292-FFC3-862E-8EFE-72BE4380BB45}"/>
          </ac:spMkLst>
        </pc:spChg>
        <pc:spChg chg="mod">
          <ac:chgData name="Patrick Kufner" userId="313853a1c8e73662" providerId="LiveId" clId="{41AFB76C-7559-4BEC-B474-A41CCDA1E229}" dt="2023-11-27T08:55:31.172" v="13293" actId="26606"/>
          <ac:spMkLst>
            <pc:docMk/>
            <pc:sldMk cId="1597278259" sldId="708"/>
            <ac:spMk id="5" creationId="{44EED38F-12CE-92C3-3A3B-22886C476F7B}"/>
          </ac:spMkLst>
        </pc:spChg>
        <pc:spChg chg="mod">
          <ac:chgData name="Patrick Kufner" userId="313853a1c8e73662" providerId="LiveId" clId="{41AFB76C-7559-4BEC-B474-A41CCDA1E229}" dt="2023-11-27T08:55:31.172" v="13293" actId="26606"/>
          <ac:spMkLst>
            <pc:docMk/>
            <pc:sldMk cId="1597278259" sldId="708"/>
            <ac:spMk id="6" creationId="{2D9D07AA-0F79-1C6E-862F-F8582C5FC899}"/>
          </ac:spMkLst>
        </pc:spChg>
        <pc:picChg chg="add mod ord">
          <ac:chgData name="Patrick Kufner" userId="313853a1c8e73662" providerId="LiveId" clId="{41AFB76C-7559-4BEC-B474-A41CCDA1E229}" dt="2023-11-27T09:22:12.823" v="13298" actId="14826"/>
          <ac:picMkLst>
            <pc:docMk/>
            <pc:sldMk cId="1597278259" sldId="708"/>
            <ac:picMk id="8" creationId="{00082097-9CF3-A625-8B32-7EA5E798BCBB}"/>
          </ac:picMkLst>
        </pc:picChg>
        <pc:picChg chg="add del">
          <ac:chgData name="Patrick Kufner" userId="313853a1c8e73662" providerId="LiveId" clId="{41AFB76C-7559-4BEC-B474-A41CCDA1E229}" dt="2023-11-27T09:22:05.510" v="13297" actId="22"/>
          <ac:picMkLst>
            <pc:docMk/>
            <pc:sldMk cId="1597278259" sldId="708"/>
            <ac:picMk id="10" creationId="{8321F03A-4DAC-996E-3E73-B65DC4C1097E}"/>
          </ac:picMkLst>
        </pc:picChg>
      </pc:sldChg>
      <pc:sldChg chg="addSp delSp modSp new del mod">
        <pc:chgData name="Patrick Kufner" userId="313853a1c8e73662" providerId="LiveId" clId="{41AFB76C-7559-4BEC-B474-A41CCDA1E229}" dt="2023-11-21T10:17:21.644" v="7382" actId="47"/>
        <pc:sldMkLst>
          <pc:docMk/>
          <pc:sldMk cId="22916741" sldId="709"/>
        </pc:sldMkLst>
        <pc:spChg chg="mod">
          <ac:chgData name="Patrick Kufner" userId="313853a1c8e73662" providerId="LiveId" clId="{41AFB76C-7559-4BEC-B474-A41CCDA1E229}" dt="2023-10-30T09:09:39.456" v="5903" actId="20577"/>
          <ac:spMkLst>
            <pc:docMk/>
            <pc:sldMk cId="22916741" sldId="709"/>
            <ac:spMk id="2" creationId="{113AFE66-CF1F-5E30-70F3-318898B4BCB5}"/>
          </ac:spMkLst>
        </pc:spChg>
        <pc:spChg chg="del">
          <ac:chgData name="Patrick Kufner" userId="313853a1c8e73662" providerId="LiveId" clId="{41AFB76C-7559-4BEC-B474-A41CCDA1E229}" dt="2023-10-30T09:09:11.799" v="5880" actId="22"/>
          <ac:spMkLst>
            <pc:docMk/>
            <pc:sldMk cId="22916741" sldId="709"/>
            <ac:spMk id="3" creationId="{0A6192AB-0CAA-3757-CBA5-C56D1BA0A572}"/>
          </ac:spMkLst>
        </pc:spChg>
        <pc:spChg chg="mod">
          <ac:chgData name="Patrick Kufner" userId="313853a1c8e73662" providerId="LiveId" clId="{41AFB76C-7559-4BEC-B474-A41CCDA1E229}" dt="2023-10-30T09:09:08.290" v="5879" actId="14100"/>
          <ac:spMkLst>
            <pc:docMk/>
            <pc:sldMk cId="22916741" sldId="709"/>
            <ac:spMk id="5" creationId="{FBE19110-3DF2-B6E5-E7A3-5F6D81E388E0}"/>
          </ac:spMkLst>
        </pc:spChg>
        <pc:picChg chg="add mod ord">
          <ac:chgData name="Patrick Kufner" userId="313853a1c8e73662" providerId="LiveId" clId="{41AFB76C-7559-4BEC-B474-A41CCDA1E229}" dt="2023-10-30T09:09:11.799" v="5880" actId="22"/>
          <ac:picMkLst>
            <pc:docMk/>
            <pc:sldMk cId="22916741" sldId="709"/>
            <ac:picMk id="8" creationId="{372347BE-1FED-71C6-F456-F26E2E00DF14}"/>
          </ac:picMkLst>
        </pc:picChg>
      </pc:sldChg>
      <pc:sldChg chg="addSp delSp modSp new mod modClrScheme chgLayout">
        <pc:chgData name="Patrick Kufner" userId="313853a1c8e73662" providerId="LiveId" clId="{41AFB76C-7559-4BEC-B474-A41CCDA1E229}" dt="2023-11-29T10:31:35.675" v="14709" actId="208"/>
        <pc:sldMkLst>
          <pc:docMk/>
          <pc:sldMk cId="2602181901" sldId="709"/>
        </pc:sldMkLst>
        <pc:spChg chg="mod">
          <ac:chgData name="Patrick Kufner" userId="313853a1c8e73662" providerId="LiveId" clId="{41AFB76C-7559-4BEC-B474-A41CCDA1E229}" dt="2023-11-28T14:24:43.013" v="14570" actId="26606"/>
          <ac:spMkLst>
            <pc:docMk/>
            <pc:sldMk cId="2602181901" sldId="709"/>
            <ac:spMk id="2" creationId="{E2B9B170-3F76-86E0-ACEB-780C1FD003D5}"/>
          </ac:spMkLst>
        </pc:spChg>
        <pc:spChg chg="del mod">
          <ac:chgData name="Patrick Kufner" userId="313853a1c8e73662" providerId="LiveId" clId="{41AFB76C-7559-4BEC-B474-A41CCDA1E229}" dt="2023-11-28T14:23:21.079" v="14549" actId="478"/>
          <ac:spMkLst>
            <pc:docMk/>
            <pc:sldMk cId="2602181901" sldId="709"/>
            <ac:spMk id="3" creationId="{32D243CF-A1EE-DB39-7B1F-6E32D5B47214}"/>
          </ac:spMkLst>
        </pc:spChg>
        <pc:spChg chg="mod">
          <ac:chgData name="Patrick Kufner" userId="313853a1c8e73662" providerId="LiveId" clId="{41AFB76C-7559-4BEC-B474-A41CCDA1E229}" dt="2023-11-28T14:24:43.013" v="14570" actId="26606"/>
          <ac:spMkLst>
            <pc:docMk/>
            <pc:sldMk cId="2602181901" sldId="709"/>
            <ac:spMk id="4" creationId="{0C61CB5E-6167-9FA6-80F6-B60457C7E9DD}"/>
          </ac:spMkLst>
        </pc:spChg>
        <pc:spChg chg="mod">
          <ac:chgData name="Patrick Kufner" userId="313853a1c8e73662" providerId="LiveId" clId="{41AFB76C-7559-4BEC-B474-A41CCDA1E229}" dt="2023-11-28T14:24:43.013" v="14570" actId="26606"/>
          <ac:spMkLst>
            <pc:docMk/>
            <pc:sldMk cId="2602181901" sldId="709"/>
            <ac:spMk id="5" creationId="{5696D5B2-770B-2BA6-3007-D29E38DB8887}"/>
          </ac:spMkLst>
        </pc:spChg>
        <pc:spChg chg="mod">
          <ac:chgData name="Patrick Kufner" userId="313853a1c8e73662" providerId="LiveId" clId="{41AFB76C-7559-4BEC-B474-A41CCDA1E229}" dt="2023-11-28T14:24:43.013" v="14570" actId="26606"/>
          <ac:spMkLst>
            <pc:docMk/>
            <pc:sldMk cId="2602181901" sldId="709"/>
            <ac:spMk id="6" creationId="{2AAB5D15-71EA-FADD-A43C-92821140806A}"/>
          </ac:spMkLst>
        </pc:spChg>
        <pc:spChg chg="add del mod">
          <ac:chgData name="Patrick Kufner" userId="313853a1c8e73662" providerId="LiveId" clId="{41AFB76C-7559-4BEC-B474-A41CCDA1E229}" dt="2023-11-28T14:23:36.184" v="14550" actId="22"/>
          <ac:spMkLst>
            <pc:docMk/>
            <pc:sldMk cId="2602181901" sldId="709"/>
            <ac:spMk id="12" creationId="{9903F8B0-3D55-26BD-8762-5FE3BDED3FA5}"/>
          </ac:spMkLst>
        </pc:spChg>
        <pc:spChg chg="add mod">
          <ac:chgData name="Patrick Kufner" userId="313853a1c8e73662" providerId="LiveId" clId="{41AFB76C-7559-4BEC-B474-A41CCDA1E229}" dt="2023-11-28T14:24:57.242" v="14615" actId="20577"/>
          <ac:spMkLst>
            <pc:docMk/>
            <pc:sldMk cId="2602181901" sldId="709"/>
            <ac:spMk id="19" creationId="{A83C8CE6-67A9-705A-99B0-65EEADF56E6B}"/>
          </ac:spMkLst>
        </pc:spChg>
        <pc:spChg chg="add mod">
          <ac:chgData name="Patrick Kufner" userId="313853a1c8e73662" providerId="LiveId" clId="{41AFB76C-7559-4BEC-B474-A41CCDA1E229}" dt="2023-11-28T14:30:55.722" v="14688" actId="20577"/>
          <ac:spMkLst>
            <pc:docMk/>
            <pc:sldMk cId="2602181901" sldId="709"/>
            <ac:spMk id="21" creationId="{97CA938A-47E5-0067-3E29-933C93486B05}"/>
          </ac:spMkLst>
        </pc:spChg>
        <pc:spChg chg="add del mod">
          <ac:chgData name="Patrick Kufner" userId="313853a1c8e73662" providerId="LiveId" clId="{41AFB76C-7559-4BEC-B474-A41CCDA1E229}" dt="2023-11-28T14:30:34.280" v="14662"/>
          <ac:spMkLst>
            <pc:docMk/>
            <pc:sldMk cId="2602181901" sldId="709"/>
            <ac:spMk id="23" creationId="{D773677A-21F3-C2EB-A91F-05B094D84173}"/>
          </ac:spMkLst>
        </pc:spChg>
        <pc:picChg chg="add del mod ord">
          <ac:chgData name="Patrick Kufner" userId="313853a1c8e73662" providerId="LiveId" clId="{41AFB76C-7559-4BEC-B474-A41CCDA1E229}" dt="2023-11-28T14:24:32.938" v="14569" actId="478"/>
          <ac:picMkLst>
            <pc:docMk/>
            <pc:sldMk cId="2602181901" sldId="709"/>
            <ac:picMk id="8" creationId="{26D46A2A-75E8-CA37-A5F9-195570750A64}"/>
          </ac:picMkLst>
        </pc:picChg>
        <pc:picChg chg="add del">
          <ac:chgData name="Patrick Kufner" userId="313853a1c8e73662" providerId="LiveId" clId="{41AFB76C-7559-4BEC-B474-A41CCDA1E229}" dt="2023-11-28T14:23:38.651" v="14551" actId="478"/>
          <ac:picMkLst>
            <pc:docMk/>
            <pc:sldMk cId="2602181901" sldId="709"/>
            <ac:picMk id="10" creationId="{DB5003C9-74D7-2C5E-635A-D4E48E7F8AE1}"/>
          </ac:picMkLst>
        </pc:picChg>
        <pc:picChg chg="add mod ord">
          <ac:chgData name="Patrick Kufner" userId="313853a1c8e73662" providerId="LiveId" clId="{41AFB76C-7559-4BEC-B474-A41CCDA1E229}" dt="2023-11-29T10:31:35.675" v="14709" actId="208"/>
          <ac:picMkLst>
            <pc:docMk/>
            <pc:sldMk cId="2602181901" sldId="709"/>
            <ac:picMk id="14" creationId="{2A6AA646-440E-5E8E-A477-CE4D8DC2585D}"/>
          </ac:picMkLst>
        </pc:picChg>
        <pc:picChg chg="add mod">
          <ac:chgData name="Patrick Kufner" userId="313853a1c8e73662" providerId="LiveId" clId="{41AFB76C-7559-4BEC-B474-A41CCDA1E229}" dt="2023-11-28T14:30:35.827" v="14663" actId="27614"/>
          <ac:picMkLst>
            <pc:docMk/>
            <pc:sldMk cId="2602181901" sldId="709"/>
            <ac:picMk id="16" creationId="{FE9E6B2C-67D9-92C5-D14C-05FDFB1B212E}"/>
          </ac:picMkLst>
        </pc:picChg>
      </pc:sldChg>
      <pc:sldChg chg="new del">
        <pc:chgData name="Patrick Kufner" userId="313853a1c8e73662" providerId="LiveId" clId="{41AFB76C-7559-4BEC-B474-A41CCDA1E229}" dt="2023-10-30T09:09:56.862" v="5906" actId="47"/>
        <pc:sldMkLst>
          <pc:docMk/>
          <pc:sldMk cId="1947087111" sldId="710"/>
        </pc:sldMkLst>
      </pc:sldChg>
      <pc:sldChg chg="addSp delSp modSp add del mod">
        <pc:chgData name="Patrick Kufner" userId="313853a1c8e73662" providerId="LiveId" clId="{41AFB76C-7559-4BEC-B474-A41CCDA1E229}" dt="2023-11-21T10:17:22.862" v="7383" actId="47"/>
        <pc:sldMkLst>
          <pc:docMk/>
          <pc:sldMk cId="1873917254" sldId="711"/>
        </pc:sldMkLst>
        <pc:spChg chg="add mod">
          <ac:chgData name="Patrick Kufner" userId="313853a1c8e73662" providerId="LiveId" clId="{41AFB76C-7559-4BEC-B474-A41CCDA1E229}" dt="2023-11-01T18:53:33.208" v="7235" actId="14100"/>
          <ac:spMkLst>
            <pc:docMk/>
            <pc:sldMk cId="1873917254" sldId="711"/>
            <ac:spMk id="22" creationId="{1096D614-D1AF-4A6C-BF24-372E3593D501}"/>
          </ac:spMkLst>
        </pc:spChg>
        <pc:spChg chg="add mod">
          <ac:chgData name="Patrick Kufner" userId="313853a1c8e73662" providerId="LiveId" clId="{41AFB76C-7559-4BEC-B474-A41CCDA1E229}" dt="2023-11-01T18:54:37.296" v="7248" actId="1076"/>
          <ac:spMkLst>
            <pc:docMk/>
            <pc:sldMk cId="1873917254" sldId="711"/>
            <ac:spMk id="37" creationId="{F36FFE84-4A57-4C21-B4F1-50974BE66906}"/>
          </ac:spMkLst>
        </pc:spChg>
        <pc:grpChg chg="del mod">
          <ac:chgData name="Patrick Kufner" userId="313853a1c8e73662" providerId="LiveId" clId="{41AFB76C-7559-4BEC-B474-A41CCDA1E229}" dt="2023-11-01T18:53:52.131" v="7240"/>
          <ac:grpSpMkLst>
            <pc:docMk/>
            <pc:sldMk cId="1873917254" sldId="711"/>
            <ac:grpSpMk id="11" creationId="{880946FB-DD54-ABB2-149C-A9662565B910}"/>
          </ac:grpSpMkLst>
        </pc:grpChg>
        <pc:grpChg chg="del mod">
          <ac:chgData name="Patrick Kufner" userId="313853a1c8e73662" providerId="LiveId" clId="{41AFB76C-7559-4BEC-B474-A41CCDA1E229}" dt="2023-11-01T18:54:04.267" v="7244" actId="34122"/>
          <ac:grpSpMkLst>
            <pc:docMk/>
            <pc:sldMk cId="1873917254" sldId="711"/>
            <ac:grpSpMk id="13" creationId="{5F1396A2-2C69-2857-06FA-186E2A952019}"/>
          </ac:grpSpMkLst>
        </pc:grpChg>
        <pc:grpChg chg="del mod">
          <ac:chgData name="Patrick Kufner" userId="313853a1c8e73662" providerId="LiveId" clId="{41AFB76C-7559-4BEC-B474-A41CCDA1E229}" dt="2023-11-01T18:54:04.267" v="7244" actId="34122"/>
          <ac:grpSpMkLst>
            <pc:docMk/>
            <pc:sldMk cId="1873917254" sldId="711"/>
            <ac:grpSpMk id="16" creationId="{03701D99-E72C-2D87-487C-435296C1EE7D}"/>
          </ac:grpSpMkLst>
        </pc:grpChg>
        <pc:picChg chg="mod">
          <ac:chgData name="Patrick Kufner" userId="313853a1c8e73662" providerId="LiveId" clId="{41AFB76C-7559-4BEC-B474-A41CCDA1E229}" dt="2023-10-30T09:10:27.435" v="5907" actId="14826"/>
          <ac:picMkLst>
            <pc:docMk/>
            <pc:sldMk cId="1873917254" sldId="711"/>
            <ac:picMk id="8" creationId="{372347BE-1FED-71C6-F456-F26E2E00DF14}"/>
          </ac:picMkLst>
        </pc:picChg>
        <pc:inkChg chg="add del">
          <ac:chgData name="Patrick Kufner" userId="313853a1c8e73662" providerId="LiveId" clId="{41AFB76C-7559-4BEC-B474-A41CCDA1E229}" dt="2023-11-01T18:53:22.493" v="7234" actId="34122"/>
          <ac:inkMkLst>
            <pc:docMk/>
            <pc:sldMk cId="1873917254" sldId="711"/>
            <ac:inkMk id="3" creationId="{17A0B010-64C5-6E23-A56D-C5C5A44771EF}"/>
          </ac:inkMkLst>
        </pc:inkChg>
        <pc:inkChg chg="add del">
          <ac:chgData name="Patrick Kufner" userId="313853a1c8e73662" providerId="LiveId" clId="{41AFB76C-7559-4BEC-B474-A41CCDA1E229}" dt="2023-11-01T18:53:03.328" v="7233" actId="9405"/>
          <ac:inkMkLst>
            <pc:docMk/>
            <pc:sldMk cId="1873917254" sldId="711"/>
            <ac:inkMk id="7" creationId="{B6226DE6-6C58-84BA-2523-A2397961A164}"/>
          </ac:inkMkLst>
        </pc:inkChg>
        <pc:inkChg chg="add del mod topLvl">
          <ac:chgData name="Patrick Kufner" userId="313853a1c8e73662" providerId="LiveId" clId="{41AFB76C-7559-4BEC-B474-A41CCDA1E229}" dt="2023-11-01T18:54:04.267" v="7244" actId="34122"/>
          <ac:inkMkLst>
            <pc:docMk/>
            <pc:sldMk cId="1873917254" sldId="711"/>
            <ac:inkMk id="9" creationId="{6F2A5DB7-3D68-5A52-36A7-B3F53AC7DDE8}"/>
          </ac:inkMkLst>
        </pc:inkChg>
        <pc:inkChg chg="add del mod topLvl">
          <ac:chgData name="Patrick Kufner" userId="313853a1c8e73662" providerId="LiveId" clId="{41AFB76C-7559-4BEC-B474-A41CCDA1E229}" dt="2023-11-01T18:54:04.267" v="7244" actId="34122"/>
          <ac:inkMkLst>
            <pc:docMk/>
            <pc:sldMk cId="1873917254" sldId="711"/>
            <ac:inkMk id="10" creationId="{A2C88500-5416-1C2E-A68F-09A372DD072A}"/>
          </ac:inkMkLst>
        </pc:inkChg>
        <pc:inkChg chg="add del mod">
          <ac:chgData name="Patrick Kufner" userId="313853a1c8e73662" providerId="LiveId" clId="{41AFB76C-7559-4BEC-B474-A41CCDA1E229}" dt="2023-11-01T18:54:04.267" v="7244" actId="34122"/>
          <ac:inkMkLst>
            <pc:docMk/>
            <pc:sldMk cId="1873917254" sldId="711"/>
            <ac:inkMk id="12" creationId="{9A14DB5C-C28A-4CB9-F103-40E2558E6886}"/>
          </ac:inkMkLst>
        </pc:inkChg>
        <pc:inkChg chg="add del mod topLvl">
          <ac:chgData name="Patrick Kufner" userId="313853a1c8e73662" providerId="LiveId" clId="{41AFB76C-7559-4BEC-B474-A41CCDA1E229}" dt="2023-11-01T18:54:04.267" v="7244" actId="34122"/>
          <ac:inkMkLst>
            <pc:docMk/>
            <pc:sldMk cId="1873917254" sldId="711"/>
            <ac:inkMk id="14" creationId="{B01930E3-8854-2EFF-68DE-3DF521E51853}"/>
          </ac:inkMkLst>
        </pc:inkChg>
        <pc:inkChg chg="add del mod topLvl">
          <ac:chgData name="Patrick Kufner" userId="313853a1c8e73662" providerId="LiveId" clId="{41AFB76C-7559-4BEC-B474-A41CCDA1E229}" dt="2023-11-01T18:54:04.267" v="7244" actId="34122"/>
          <ac:inkMkLst>
            <pc:docMk/>
            <pc:sldMk cId="1873917254" sldId="711"/>
            <ac:inkMk id="15" creationId="{C81C134B-32DC-74A3-EC54-4519A985232E}"/>
          </ac:inkMkLst>
        </pc:inkChg>
      </pc:sldChg>
    </pc:docChg>
  </pc:docChgLst>
  <pc:docChgLst>
    <pc:chgData name="Patrick Kufner" userId="313853a1c8e73662" providerId="LiveId" clId="{CF70D2FB-1650-4D1D-B985-6A5FDEB822FB}"/>
    <pc:docChg chg="undo redo custSel addSld delSld modSld sldOrd">
      <pc:chgData name="Patrick Kufner" userId="313853a1c8e73662" providerId="LiveId" clId="{CF70D2FB-1650-4D1D-B985-6A5FDEB822FB}" dt="2024-07-02T09:14:09.929" v="11480" actId="6549"/>
      <pc:docMkLst>
        <pc:docMk/>
      </pc:docMkLst>
      <pc:sldChg chg="modSp mod">
        <pc:chgData name="Patrick Kufner" userId="313853a1c8e73662" providerId="LiveId" clId="{CF70D2FB-1650-4D1D-B985-6A5FDEB822FB}" dt="2024-06-26T13:00:38.582" v="7688" actId="20577"/>
        <pc:sldMkLst>
          <pc:docMk/>
          <pc:sldMk cId="1496881392" sldId="672"/>
        </pc:sldMkLst>
        <pc:spChg chg="mod">
          <ac:chgData name="Patrick Kufner" userId="313853a1c8e73662" providerId="LiveId" clId="{CF70D2FB-1650-4D1D-B985-6A5FDEB822FB}" dt="2024-06-26T13:00:38.582" v="7688" actId="20577"/>
          <ac:spMkLst>
            <pc:docMk/>
            <pc:sldMk cId="1496881392" sldId="672"/>
            <ac:spMk id="3" creationId="{00000000-0000-0000-0000-000000000000}"/>
          </ac:spMkLst>
        </pc:spChg>
      </pc:sldChg>
      <pc:sldChg chg="addSp delSp modSp mod">
        <pc:chgData name="Patrick Kufner" userId="313853a1c8e73662" providerId="LiveId" clId="{CF70D2FB-1650-4D1D-B985-6A5FDEB822FB}" dt="2024-06-30T16:36:23.535" v="11228" actId="478"/>
        <pc:sldMkLst>
          <pc:docMk/>
          <pc:sldMk cId="1327605788" sldId="695"/>
        </pc:sldMkLst>
        <pc:spChg chg="mod">
          <ac:chgData name="Patrick Kufner" userId="313853a1c8e73662" providerId="LiveId" clId="{CF70D2FB-1650-4D1D-B985-6A5FDEB822FB}" dt="2024-06-27T07:02:24.131" v="8245" actId="20577"/>
          <ac:spMkLst>
            <pc:docMk/>
            <pc:sldMk cId="1327605788" sldId="695"/>
            <ac:spMk id="11" creationId="{00000000-0000-0000-0000-000000000000}"/>
          </ac:spMkLst>
        </pc:spChg>
        <pc:picChg chg="add del mod">
          <ac:chgData name="Patrick Kufner" userId="313853a1c8e73662" providerId="LiveId" clId="{CF70D2FB-1650-4D1D-B985-6A5FDEB822FB}" dt="2024-06-30T16:36:23.535" v="11228" actId="478"/>
          <ac:picMkLst>
            <pc:docMk/>
            <pc:sldMk cId="1327605788" sldId="695"/>
            <ac:picMk id="2" creationId="{43640459-968D-2D0A-CF8C-9996F5763D88}"/>
          </ac:picMkLst>
        </pc:picChg>
      </pc:sldChg>
      <pc:sldChg chg="modSp mod ord modNotesTx">
        <pc:chgData name="Patrick Kufner" userId="313853a1c8e73662" providerId="LiveId" clId="{CF70D2FB-1650-4D1D-B985-6A5FDEB822FB}" dt="2024-07-02T09:13:52.053" v="11478" actId="20577"/>
        <pc:sldMkLst>
          <pc:docMk/>
          <pc:sldMk cId="892468143" sldId="697"/>
        </pc:sldMkLst>
        <pc:spChg chg="mod">
          <ac:chgData name="Patrick Kufner" userId="313853a1c8e73662" providerId="LiveId" clId="{CF70D2FB-1650-4D1D-B985-6A5FDEB822FB}" dt="2024-06-24T19:31:38.941" v="113" actId="27636"/>
          <ac:spMkLst>
            <pc:docMk/>
            <pc:sldMk cId="892468143" sldId="697"/>
            <ac:spMk id="5" creationId="{CED8B946-B2D9-6D56-7635-B61B46279F73}"/>
          </ac:spMkLst>
        </pc:spChg>
      </pc:sldChg>
      <pc:sldChg chg="modSp mod ord">
        <pc:chgData name="Patrick Kufner" userId="313853a1c8e73662" providerId="LiveId" clId="{CF70D2FB-1650-4D1D-B985-6A5FDEB822FB}" dt="2024-06-25T14:05:35.908" v="2692"/>
        <pc:sldMkLst>
          <pc:docMk/>
          <pc:sldMk cId="1210487371" sldId="704"/>
        </pc:sldMkLst>
        <pc:spChg chg="mod">
          <ac:chgData name="Patrick Kufner" userId="313853a1c8e73662" providerId="LiveId" clId="{CF70D2FB-1650-4D1D-B985-6A5FDEB822FB}" dt="2024-06-22T12:42:14.031" v="38" actId="20577"/>
          <ac:spMkLst>
            <pc:docMk/>
            <pc:sldMk cId="1210487371" sldId="704"/>
            <ac:spMk id="2" creationId="{4B9F3E10-2D43-2DB2-1386-0A594FF9F838}"/>
          </ac:spMkLst>
        </pc:spChg>
        <pc:spChg chg="mod">
          <ac:chgData name="Patrick Kufner" userId="313853a1c8e73662" providerId="LiveId" clId="{CF70D2FB-1650-4D1D-B985-6A5FDEB822FB}" dt="2024-06-24T19:31:38.941" v="114" actId="27636"/>
          <ac:spMkLst>
            <pc:docMk/>
            <pc:sldMk cId="1210487371" sldId="704"/>
            <ac:spMk id="5" creationId="{D0D8B1B1-9EC7-A5C5-9EDF-C4EC092BEC1D}"/>
          </ac:spMkLst>
        </pc:spChg>
        <pc:graphicFrameChg chg="mod">
          <ac:chgData name="Patrick Kufner" userId="313853a1c8e73662" providerId="LiveId" clId="{CF70D2FB-1650-4D1D-B985-6A5FDEB822FB}" dt="2024-06-25T14:05:35.908" v="2692"/>
          <ac:graphicFrameMkLst>
            <pc:docMk/>
            <pc:sldMk cId="1210487371" sldId="704"/>
            <ac:graphicFrameMk id="8" creationId="{A5160C0D-1B88-04BF-9C40-50D173284E42}"/>
          </ac:graphicFrameMkLst>
        </pc:graphicFrameChg>
      </pc:sldChg>
      <pc:sldChg chg="del replTag delTag">
        <pc:chgData name="Patrick Kufner" userId="313853a1c8e73662" providerId="LiveId" clId="{CF70D2FB-1650-4D1D-B985-6A5FDEB822FB}" dt="2024-06-26T09:48:14.007" v="5307" actId="47"/>
        <pc:sldMkLst>
          <pc:docMk/>
          <pc:sldMk cId="581873935" sldId="706"/>
        </pc:sldMkLst>
      </pc:sldChg>
      <pc:sldChg chg="addSp delSp modSp mod ord modClrScheme chgLayout">
        <pc:chgData name="Patrick Kufner" userId="313853a1c8e73662" providerId="LiveId" clId="{CF70D2FB-1650-4D1D-B985-6A5FDEB822FB}" dt="2024-06-30T09:28:36.117" v="10375" actId="113"/>
        <pc:sldMkLst>
          <pc:docMk/>
          <pc:sldMk cId="3709529541" sldId="707"/>
        </pc:sldMkLst>
        <pc:spChg chg="mod ord">
          <ac:chgData name="Patrick Kufner" userId="313853a1c8e73662" providerId="LiveId" clId="{CF70D2FB-1650-4D1D-B985-6A5FDEB822FB}" dt="2024-06-26T09:10:22.069" v="3472" actId="26606"/>
          <ac:spMkLst>
            <pc:docMk/>
            <pc:sldMk cId="3709529541" sldId="707"/>
            <ac:spMk id="2" creationId="{F6EE08C4-D5F0-6CB3-10DF-D213F331A298}"/>
          </ac:spMkLst>
        </pc:spChg>
        <pc:spChg chg="del mod ord">
          <ac:chgData name="Patrick Kufner" userId="313853a1c8e73662" providerId="LiveId" clId="{CF70D2FB-1650-4D1D-B985-6A5FDEB822FB}" dt="2024-06-26T09:10:22.069" v="3472" actId="26606"/>
          <ac:spMkLst>
            <pc:docMk/>
            <pc:sldMk cId="3709529541" sldId="707"/>
            <ac:spMk id="3" creationId="{AB7721C5-5EBC-BC20-FE0F-C6B75915C400}"/>
          </ac:spMkLst>
        </pc:spChg>
        <pc:spChg chg="mod ord">
          <ac:chgData name="Patrick Kufner" userId="313853a1c8e73662" providerId="LiveId" clId="{CF70D2FB-1650-4D1D-B985-6A5FDEB822FB}" dt="2024-06-26T09:10:22.069" v="3472" actId="26606"/>
          <ac:spMkLst>
            <pc:docMk/>
            <pc:sldMk cId="3709529541" sldId="707"/>
            <ac:spMk id="4" creationId="{8C445F52-8AF5-9509-21C4-521A49A6FA92}"/>
          </ac:spMkLst>
        </pc:spChg>
        <pc:spChg chg="mod ord">
          <ac:chgData name="Patrick Kufner" userId="313853a1c8e73662" providerId="LiveId" clId="{CF70D2FB-1650-4D1D-B985-6A5FDEB822FB}" dt="2024-06-26T12:50:30.001" v="7580" actId="1076"/>
          <ac:spMkLst>
            <pc:docMk/>
            <pc:sldMk cId="3709529541" sldId="707"/>
            <ac:spMk id="5" creationId="{D29AD0C3-4093-A39C-6D80-E75D3B9BF1CE}"/>
          </ac:spMkLst>
        </pc:spChg>
        <pc:spChg chg="mod ord">
          <ac:chgData name="Patrick Kufner" userId="313853a1c8e73662" providerId="LiveId" clId="{CF70D2FB-1650-4D1D-B985-6A5FDEB822FB}" dt="2024-06-26T09:10:22.069" v="3472" actId="26606"/>
          <ac:spMkLst>
            <pc:docMk/>
            <pc:sldMk cId="3709529541" sldId="707"/>
            <ac:spMk id="6" creationId="{AA7644F9-4F5F-14A5-56FE-73B814FE6C49}"/>
          </ac:spMkLst>
        </pc:spChg>
        <pc:spChg chg="add mod ord">
          <ac:chgData name="Patrick Kufner" userId="313853a1c8e73662" providerId="LiveId" clId="{CF70D2FB-1650-4D1D-B985-6A5FDEB822FB}" dt="2024-06-26T09:10:22.069" v="3472" actId="26606"/>
          <ac:spMkLst>
            <pc:docMk/>
            <pc:sldMk cId="3709529541" sldId="707"/>
            <ac:spMk id="7" creationId="{EAF8511C-BAC9-6265-149C-5A5559177682}"/>
          </ac:spMkLst>
        </pc:spChg>
        <pc:graphicFrameChg chg="add mod">
          <ac:chgData name="Patrick Kufner" userId="313853a1c8e73662" providerId="LiveId" clId="{CF70D2FB-1650-4D1D-B985-6A5FDEB822FB}" dt="2024-06-30T09:28:36.117" v="10375" actId="113"/>
          <ac:graphicFrameMkLst>
            <pc:docMk/>
            <pc:sldMk cId="3709529541" sldId="707"/>
            <ac:graphicFrameMk id="31" creationId="{A7F30E73-7180-AE2C-93EB-31EEE38405E0}"/>
          </ac:graphicFrameMkLst>
        </pc:graphicFrameChg>
      </pc:sldChg>
      <pc:sldChg chg="modSp del mod">
        <pc:chgData name="Patrick Kufner" userId="313853a1c8e73662" providerId="LiveId" clId="{CF70D2FB-1650-4D1D-B985-6A5FDEB822FB}" dt="2024-06-26T12:44:21.353" v="7537" actId="47"/>
        <pc:sldMkLst>
          <pc:docMk/>
          <pc:sldMk cId="1597278259" sldId="708"/>
        </pc:sldMkLst>
        <pc:spChg chg="mod">
          <ac:chgData name="Patrick Kufner" userId="313853a1c8e73662" providerId="LiveId" clId="{CF70D2FB-1650-4D1D-B985-6A5FDEB822FB}" dt="2024-06-24T19:31:38.941" v="112" actId="27636"/>
          <ac:spMkLst>
            <pc:docMk/>
            <pc:sldMk cId="1597278259" sldId="708"/>
            <ac:spMk id="5" creationId="{44EED38F-12CE-92C3-3A3B-22886C476F7B}"/>
          </ac:spMkLst>
        </pc:spChg>
      </pc:sldChg>
      <pc:sldChg chg="modSp del mod">
        <pc:chgData name="Patrick Kufner" userId="313853a1c8e73662" providerId="LiveId" clId="{CF70D2FB-1650-4D1D-B985-6A5FDEB822FB}" dt="2024-06-26T12:44:12.869" v="7533" actId="47"/>
        <pc:sldMkLst>
          <pc:docMk/>
          <pc:sldMk cId="2602181901" sldId="709"/>
        </pc:sldMkLst>
        <pc:spChg chg="mod">
          <ac:chgData name="Patrick Kufner" userId="313853a1c8e73662" providerId="LiveId" clId="{CF70D2FB-1650-4D1D-B985-6A5FDEB822FB}" dt="2024-06-24T19:31:38.928" v="109" actId="27636"/>
          <ac:spMkLst>
            <pc:docMk/>
            <pc:sldMk cId="2602181901" sldId="709"/>
            <ac:spMk id="5" creationId="{5696D5B2-770B-2BA6-3007-D29E38DB8887}"/>
          </ac:spMkLst>
        </pc:spChg>
      </pc:sldChg>
      <pc:sldChg chg="modSp del mod">
        <pc:chgData name="Patrick Kufner" userId="313853a1c8e73662" providerId="LiveId" clId="{CF70D2FB-1650-4D1D-B985-6A5FDEB822FB}" dt="2024-06-26T09:48:12.023" v="5306" actId="47"/>
        <pc:sldMkLst>
          <pc:docMk/>
          <pc:sldMk cId="76330164" sldId="710"/>
        </pc:sldMkLst>
        <pc:spChg chg="mod">
          <ac:chgData name="Patrick Kufner" userId="313853a1c8e73662" providerId="LiveId" clId="{CF70D2FB-1650-4D1D-B985-6A5FDEB822FB}" dt="2024-06-24T19:31:38.911" v="107" actId="27636"/>
          <ac:spMkLst>
            <pc:docMk/>
            <pc:sldMk cId="76330164" sldId="710"/>
            <ac:spMk id="5" creationId="{FDA70CFB-59D1-B903-8BF1-160C19065BA7}"/>
          </ac:spMkLst>
        </pc:spChg>
      </pc:sldChg>
      <pc:sldChg chg="del">
        <pc:chgData name="Patrick Kufner" userId="313853a1c8e73662" providerId="LiveId" clId="{CF70D2FB-1650-4D1D-B985-6A5FDEB822FB}" dt="2024-06-26T09:47:57.174" v="5305" actId="47"/>
        <pc:sldMkLst>
          <pc:docMk/>
          <pc:sldMk cId="1921962219" sldId="711"/>
        </pc:sldMkLst>
      </pc:sldChg>
      <pc:sldChg chg="modSp del mod">
        <pc:chgData name="Patrick Kufner" userId="313853a1c8e73662" providerId="LiveId" clId="{CF70D2FB-1650-4D1D-B985-6A5FDEB822FB}" dt="2024-06-26T12:44:14.010" v="7534" actId="47"/>
        <pc:sldMkLst>
          <pc:docMk/>
          <pc:sldMk cId="2534182137" sldId="712"/>
        </pc:sldMkLst>
        <pc:spChg chg="mod">
          <ac:chgData name="Patrick Kufner" userId="313853a1c8e73662" providerId="LiveId" clId="{CF70D2FB-1650-4D1D-B985-6A5FDEB822FB}" dt="2024-06-24T19:31:38.928" v="110" actId="27636"/>
          <ac:spMkLst>
            <pc:docMk/>
            <pc:sldMk cId="2534182137" sldId="712"/>
            <ac:spMk id="5" creationId="{5696D5B2-770B-2BA6-3007-D29E38DB8887}"/>
          </ac:spMkLst>
        </pc:spChg>
      </pc:sldChg>
      <pc:sldChg chg="modSp del mod">
        <pc:chgData name="Patrick Kufner" userId="313853a1c8e73662" providerId="LiveId" clId="{CF70D2FB-1650-4D1D-B985-6A5FDEB822FB}" dt="2024-06-26T12:44:15.525" v="7535" actId="47"/>
        <pc:sldMkLst>
          <pc:docMk/>
          <pc:sldMk cId="2816720488" sldId="713"/>
        </pc:sldMkLst>
        <pc:spChg chg="mod">
          <ac:chgData name="Patrick Kufner" userId="313853a1c8e73662" providerId="LiveId" clId="{CF70D2FB-1650-4D1D-B985-6A5FDEB822FB}" dt="2024-06-24T19:31:38.939" v="111" actId="27636"/>
          <ac:spMkLst>
            <pc:docMk/>
            <pc:sldMk cId="2816720488" sldId="713"/>
            <ac:spMk id="5" creationId="{5696D5B2-770B-2BA6-3007-D29E38DB8887}"/>
          </ac:spMkLst>
        </pc:spChg>
      </pc:sldChg>
      <pc:sldChg chg="modSp mod">
        <pc:chgData name="Patrick Kufner" userId="313853a1c8e73662" providerId="LiveId" clId="{CF70D2FB-1650-4D1D-B985-6A5FDEB822FB}" dt="2024-06-26T12:56:46.304" v="7643"/>
        <pc:sldMkLst>
          <pc:docMk/>
          <pc:sldMk cId="3313661699" sldId="714"/>
        </pc:sldMkLst>
        <pc:spChg chg="mod">
          <ac:chgData name="Patrick Kufner" userId="313853a1c8e73662" providerId="LiveId" clId="{CF70D2FB-1650-4D1D-B985-6A5FDEB822FB}" dt="2024-06-24T19:31:38.911" v="108" actId="27636"/>
          <ac:spMkLst>
            <pc:docMk/>
            <pc:sldMk cId="3313661699" sldId="714"/>
            <ac:spMk id="5" creationId="{5696D5B2-770B-2BA6-3007-D29E38DB8887}"/>
          </ac:spMkLst>
        </pc:spChg>
        <pc:spChg chg="mod">
          <ac:chgData name="Patrick Kufner" userId="313853a1c8e73662" providerId="LiveId" clId="{CF70D2FB-1650-4D1D-B985-6A5FDEB822FB}" dt="2024-06-26T12:56:46.304" v="7643"/>
          <ac:spMkLst>
            <pc:docMk/>
            <pc:sldMk cId="3313661699" sldId="714"/>
            <ac:spMk id="7" creationId="{39C7AA16-F81F-B2C4-DBFA-E102329E7047}"/>
          </ac:spMkLst>
        </pc:spChg>
      </pc:sldChg>
      <pc:sldChg chg="modSp del mod ord">
        <pc:chgData name="Patrick Kufner" userId="313853a1c8e73662" providerId="LiveId" clId="{CF70D2FB-1650-4D1D-B985-6A5FDEB822FB}" dt="2024-06-26T12:44:19.666" v="7536" actId="47"/>
        <pc:sldMkLst>
          <pc:docMk/>
          <pc:sldMk cId="2240416542" sldId="715"/>
        </pc:sldMkLst>
        <pc:spChg chg="mod">
          <ac:chgData name="Patrick Kufner" userId="313853a1c8e73662" providerId="LiveId" clId="{CF70D2FB-1650-4D1D-B985-6A5FDEB822FB}" dt="2024-06-24T20:16:12.141" v="2099" actId="20577"/>
          <ac:spMkLst>
            <pc:docMk/>
            <pc:sldMk cId="2240416542" sldId="715"/>
            <ac:spMk id="8" creationId="{A3C1A467-75E6-C62C-9E5B-3A925B25C745}"/>
          </ac:spMkLst>
        </pc:spChg>
      </pc:sldChg>
      <pc:sldChg chg="modSp mod">
        <pc:chgData name="Patrick Kufner" userId="313853a1c8e73662" providerId="LiveId" clId="{CF70D2FB-1650-4D1D-B985-6A5FDEB822FB}" dt="2024-06-27T07:01:44.942" v="8240" actId="14100"/>
        <pc:sldMkLst>
          <pc:docMk/>
          <pc:sldMk cId="2964297398" sldId="716"/>
        </pc:sldMkLst>
        <pc:spChg chg="mod">
          <ac:chgData name="Patrick Kufner" userId="313853a1c8e73662" providerId="LiveId" clId="{CF70D2FB-1650-4D1D-B985-6A5FDEB822FB}" dt="2024-06-27T07:01:44.942" v="8240" actId="14100"/>
          <ac:spMkLst>
            <pc:docMk/>
            <pc:sldMk cId="2964297398" sldId="716"/>
            <ac:spMk id="5" creationId="{AA55463D-11A5-0536-0D2B-9EBD19CAA980}"/>
          </ac:spMkLst>
        </pc:spChg>
      </pc:sldChg>
      <pc:sldChg chg="addSp delSp modSp mod ord modClrScheme chgLayout modNotesTx">
        <pc:chgData name="Patrick Kufner" userId="313853a1c8e73662" providerId="LiveId" clId="{CF70D2FB-1650-4D1D-B985-6A5FDEB822FB}" dt="2024-06-30T09:38:35.447" v="10774" actId="20577"/>
        <pc:sldMkLst>
          <pc:docMk/>
          <pc:sldMk cId="31898776" sldId="717"/>
        </pc:sldMkLst>
        <pc:spChg chg="add del mod ord">
          <ac:chgData name="Patrick Kufner" userId="313853a1c8e73662" providerId="LiveId" clId="{CF70D2FB-1650-4D1D-B985-6A5FDEB822FB}" dt="2024-06-30T09:27:34.976" v="10354" actId="478"/>
          <ac:spMkLst>
            <pc:docMk/>
            <pc:sldMk cId="31898776" sldId="717"/>
            <ac:spMk id="2" creationId="{20A136F5-0950-A855-EA0D-148A81C3BE1D}"/>
          </ac:spMkLst>
        </pc:spChg>
        <pc:spChg chg="mod ord">
          <ac:chgData name="Patrick Kufner" userId="313853a1c8e73662" providerId="LiveId" clId="{CF70D2FB-1650-4D1D-B985-6A5FDEB822FB}" dt="2024-06-30T09:38:32.338" v="10766" actId="700"/>
          <ac:spMkLst>
            <pc:docMk/>
            <pc:sldMk cId="31898776" sldId="717"/>
            <ac:spMk id="4" creationId="{0B6F08EA-4D0B-E93D-F735-DEBB262209A0}"/>
          </ac:spMkLst>
        </pc:spChg>
        <pc:spChg chg="mod ord">
          <ac:chgData name="Patrick Kufner" userId="313853a1c8e73662" providerId="LiveId" clId="{CF70D2FB-1650-4D1D-B985-6A5FDEB822FB}" dt="2024-06-30T09:38:32.338" v="10766" actId="700"/>
          <ac:spMkLst>
            <pc:docMk/>
            <pc:sldMk cId="31898776" sldId="717"/>
            <ac:spMk id="5" creationId="{BD28B626-47C5-C2BC-34DA-A37251358F9C}"/>
          </ac:spMkLst>
        </pc:spChg>
        <pc:spChg chg="mod ord">
          <ac:chgData name="Patrick Kufner" userId="313853a1c8e73662" providerId="LiveId" clId="{CF70D2FB-1650-4D1D-B985-6A5FDEB822FB}" dt="2024-06-30T09:38:32.338" v="10766" actId="700"/>
          <ac:spMkLst>
            <pc:docMk/>
            <pc:sldMk cId="31898776" sldId="717"/>
            <ac:spMk id="6" creationId="{C2FFC5D6-8107-4BAF-F7D8-CBE579732968}"/>
          </ac:spMkLst>
        </pc:spChg>
        <pc:spChg chg="mod">
          <ac:chgData name="Patrick Kufner" userId="313853a1c8e73662" providerId="LiveId" clId="{CF70D2FB-1650-4D1D-B985-6A5FDEB822FB}" dt="2024-06-30T09:34:13.408" v="10687" actId="1076"/>
          <ac:spMkLst>
            <pc:docMk/>
            <pc:sldMk cId="31898776" sldId="717"/>
            <ac:spMk id="7" creationId="{104D35AA-C40C-3B07-FAF1-CEEBA159B707}"/>
          </ac:spMkLst>
        </pc:spChg>
        <pc:spChg chg="mod ord">
          <ac:chgData name="Patrick Kufner" userId="313853a1c8e73662" providerId="LiveId" clId="{CF70D2FB-1650-4D1D-B985-6A5FDEB822FB}" dt="2024-06-30T09:38:32.338" v="10766" actId="700"/>
          <ac:spMkLst>
            <pc:docMk/>
            <pc:sldMk cId="31898776" sldId="717"/>
            <ac:spMk id="8" creationId="{A3C1A467-75E6-C62C-9E5B-3A925B25C745}"/>
          </ac:spMkLst>
        </pc:spChg>
        <pc:spChg chg="mod ord">
          <ac:chgData name="Patrick Kufner" userId="313853a1c8e73662" providerId="LiveId" clId="{CF70D2FB-1650-4D1D-B985-6A5FDEB822FB}" dt="2024-06-30T09:38:32.338" v="10766" actId="700"/>
          <ac:spMkLst>
            <pc:docMk/>
            <pc:sldMk cId="31898776" sldId="717"/>
            <ac:spMk id="9" creationId="{DE4A572F-C553-15F5-1BC4-17368925D6D5}"/>
          </ac:spMkLst>
        </pc:spChg>
        <pc:spChg chg="add mod ord">
          <ac:chgData name="Patrick Kufner" userId="313853a1c8e73662" providerId="LiveId" clId="{CF70D2FB-1650-4D1D-B985-6A5FDEB822FB}" dt="2024-06-30T09:38:35.447" v="10774" actId="20577"/>
          <ac:spMkLst>
            <pc:docMk/>
            <pc:sldMk cId="31898776" sldId="717"/>
            <ac:spMk id="10" creationId="{0E4730DF-365F-5FB6-FFF7-6736EBF5F048}"/>
          </ac:spMkLst>
        </pc:spChg>
        <pc:spChg chg="del mod">
          <ac:chgData name="Patrick Kufner" userId="313853a1c8e73662" providerId="LiveId" clId="{CF70D2FB-1650-4D1D-B985-6A5FDEB822FB}" dt="2024-06-29T12:40:33.710" v="8772" actId="21"/>
          <ac:spMkLst>
            <pc:docMk/>
            <pc:sldMk cId="31898776" sldId="717"/>
            <ac:spMk id="12" creationId="{10FFE2DC-1B12-9B48-5029-E27F38360C51}"/>
          </ac:spMkLst>
        </pc:spChg>
        <pc:picChg chg="mod">
          <ac:chgData name="Patrick Kufner" userId="313853a1c8e73662" providerId="LiveId" clId="{CF70D2FB-1650-4D1D-B985-6A5FDEB822FB}" dt="2024-06-30T09:34:13.408" v="10687" actId="1076"/>
          <ac:picMkLst>
            <pc:docMk/>
            <pc:sldMk cId="31898776" sldId="717"/>
            <ac:picMk id="3" creationId="{2BECE503-A4EC-1F0B-9802-AA5090337C9B}"/>
          </ac:picMkLst>
        </pc:picChg>
        <pc:picChg chg="del">
          <ac:chgData name="Patrick Kufner" userId="313853a1c8e73662" providerId="LiveId" clId="{CF70D2FB-1650-4D1D-B985-6A5FDEB822FB}" dt="2024-06-29T12:40:33.710" v="8772" actId="21"/>
          <ac:picMkLst>
            <pc:docMk/>
            <pc:sldMk cId="31898776" sldId="717"/>
            <ac:picMk id="10" creationId="{76BA2C5A-59DF-4709-BF54-94538EAC588C}"/>
          </ac:picMkLst>
        </pc:picChg>
      </pc:sldChg>
      <pc:sldChg chg="addSp delSp modSp mod ord modClrScheme chgLayout modNotesTx">
        <pc:chgData name="Patrick Kufner" userId="313853a1c8e73662" providerId="LiveId" clId="{CF70D2FB-1650-4D1D-B985-6A5FDEB822FB}" dt="2024-07-02T09:14:09.929" v="11480" actId="6549"/>
        <pc:sldMkLst>
          <pc:docMk/>
          <pc:sldMk cId="3955034361" sldId="718"/>
        </pc:sldMkLst>
        <pc:spChg chg="mod ord">
          <ac:chgData name="Patrick Kufner" userId="313853a1c8e73662" providerId="LiveId" clId="{CF70D2FB-1650-4D1D-B985-6A5FDEB822FB}" dt="2024-06-26T09:09:29.056" v="3436" actId="20577"/>
          <ac:spMkLst>
            <pc:docMk/>
            <pc:sldMk cId="3955034361" sldId="718"/>
            <ac:spMk id="2" creationId="{7CFFD170-19AF-BDD9-CBD0-F317EEF9DD91}"/>
          </ac:spMkLst>
        </pc:spChg>
        <pc:spChg chg="add del mod ord">
          <ac:chgData name="Patrick Kufner" userId="313853a1c8e73662" providerId="LiveId" clId="{CF70D2FB-1650-4D1D-B985-6A5FDEB822FB}" dt="2024-06-26T09:09:12.056" v="3405" actId="478"/>
          <ac:spMkLst>
            <pc:docMk/>
            <pc:sldMk cId="3955034361" sldId="718"/>
            <ac:spMk id="3" creationId="{B29577FC-8915-88B8-2EC8-35DFF994DA1F}"/>
          </ac:spMkLst>
        </pc:spChg>
        <pc:spChg chg="mod ord">
          <ac:chgData name="Patrick Kufner" userId="313853a1c8e73662" providerId="LiveId" clId="{CF70D2FB-1650-4D1D-B985-6A5FDEB822FB}" dt="2024-06-26T09:09:05.540" v="3396" actId="700"/>
          <ac:spMkLst>
            <pc:docMk/>
            <pc:sldMk cId="3955034361" sldId="718"/>
            <ac:spMk id="4" creationId="{DF387310-7468-183C-47DD-BCF4147B3B36}"/>
          </ac:spMkLst>
        </pc:spChg>
        <pc:spChg chg="mod ord">
          <ac:chgData name="Patrick Kufner" userId="313853a1c8e73662" providerId="LiveId" clId="{CF70D2FB-1650-4D1D-B985-6A5FDEB822FB}" dt="2024-06-26T09:09:05.540" v="3396" actId="700"/>
          <ac:spMkLst>
            <pc:docMk/>
            <pc:sldMk cId="3955034361" sldId="718"/>
            <ac:spMk id="5" creationId="{753728A4-F86E-58F4-AC5B-AA6EC26A77FD}"/>
          </ac:spMkLst>
        </pc:spChg>
        <pc:spChg chg="mod ord">
          <ac:chgData name="Patrick Kufner" userId="313853a1c8e73662" providerId="LiveId" clId="{CF70D2FB-1650-4D1D-B985-6A5FDEB822FB}" dt="2024-06-26T09:09:05.540" v="3396" actId="700"/>
          <ac:spMkLst>
            <pc:docMk/>
            <pc:sldMk cId="3955034361" sldId="718"/>
            <ac:spMk id="6" creationId="{2CCBBA9F-B822-A153-B6B3-541315BC3086}"/>
          </ac:spMkLst>
        </pc:spChg>
        <pc:spChg chg="add mod ord">
          <ac:chgData name="Patrick Kufner" userId="313853a1c8e73662" providerId="LiveId" clId="{CF70D2FB-1650-4D1D-B985-6A5FDEB822FB}" dt="2024-06-30T09:38:56.510" v="10787" actId="20577"/>
          <ac:spMkLst>
            <pc:docMk/>
            <pc:sldMk cId="3955034361" sldId="718"/>
            <ac:spMk id="7" creationId="{B1E16100-4BEE-2653-E463-6289DB2FCFD3}"/>
          </ac:spMkLst>
        </pc:spChg>
        <pc:spChg chg="mod">
          <ac:chgData name="Patrick Kufner" userId="313853a1c8e73662" providerId="LiveId" clId="{CF70D2FB-1650-4D1D-B985-6A5FDEB822FB}" dt="2024-06-30T09:35:25.307" v="10710" actId="1076"/>
          <ac:spMkLst>
            <pc:docMk/>
            <pc:sldMk cId="3955034361" sldId="718"/>
            <ac:spMk id="11" creationId="{41A7BF14-70E1-72CD-7A72-16B4A2619519}"/>
          </ac:spMkLst>
        </pc:spChg>
        <pc:spChg chg="mod">
          <ac:chgData name="Patrick Kufner" userId="313853a1c8e73662" providerId="LiveId" clId="{CF70D2FB-1650-4D1D-B985-6A5FDEB822FB}" dt="2024-06-30T09:35:25.307" v="10710" actId="1076"/>
          <ac:spMkLst>
            <pc:docMk/>
            <pc:sldMk cId="3955034361" sldId="718"/>
            <ac:spMk id="12" creationId="{D604766F-826B-4030-8850-E6E557D8921D}"/>
          </ac:spMkLst>
        </pc:spChg>
        <pc:spChg chg="mod">
          <ac:chgData name="Patrick Kufner" userId="313853a1c8e73662" providerId="LiveId" clId="{CF70D2FB-1650-4D1D-B985-6A5FDEB822FB}" dt="2024-06-30T09:35:25.307" v="10710" actId="1076"/>
          <ac:spMkLst>
            <pc:docMk/>
            <pc:sldMk cId="3955034361" sldId="718"/>
            <ac:spMk id="13" creationId="{82202D26-AB0A-FCEC-7050-A6D1002CD12B}"/>
          </ac:spMkLst>
        </pc:spChg>
        <pc:spChg chg="mod">
          <ac:chgData name="Patrick Kufner" userId="313853a1c8e73662" providerId="LiveId" clId="{CF70D2FB-1650-4D1D-B985-6A5FDEB822FB}" dt="2024-06-30T09:35:52.072" v="10713" actId="20577"/>
          <ac:spMkLst>
            <pc:docMk/>
            <pc:sldMk cId="3955034361" sldId="718"/>
            <ac:spMk id="14" creationId="{015CB652-662F-AFE8-EA0C-6A08337442CA}"/>
          </ac:spMkLst>
        </pc:spChg>
        <pc:spChg chg="mod">
          <ac:chgData name="Patrick Kufner" userId="313853a1c8e73662" providerId="LiveId" clId="{CF70D2FB-1650-4D1D-B985-6A5FDEB822FB}" dt="2024-06-30T09:35:50.479" v="10712" actId="1076"/>
          <ac:spMkLst>
            <pc:docMk/>
            <pc:sldMk cId="3955034361" sldId="718"/>
            <ac:spMk id="25" creationId="{6A4186CF-13E3-77CA-AA46-2DE203B313FD}"/>
          </ac:spMkLst>
        </pc:spChg>
        <pc:spChg chg="del mod">
          <ac:chgData name="Patrick Kufner" userId="313853a1c8e73662" providerId="LiveId" clId="{CF70D2FB-1650-4D1D-B985-6A5FDEB822FB}" dt="2024-06-27T07:18:08.313" v="8247" actId="478"/>
          <ac:spMkLst>
            <pc:docMk/>
            <pc:sldMk cId="3955034361" sldId="718"/>
            <ac:spMk id="26" creationId="{C3E1479B-C667-4997-A9DB-DF9EE9908CAF}"/>
          </ac:spMkLst>
        </pc:spChg>
        <pc:picChg chg="mod">
          <ac:chgData name="Patrick Kufner" userId="313853a1c8e73662" providerId="LiveId" clId="{CF70D2FB-1650-4D1D-B985-6A5FDEB822FB}" dt="2024-06-30T09:35:25.307" v="10710" actId="1076"/>
          <ac:picMkLst>
            <pc:docMk/>
            <pc:sldMk cId="3955034361" sldId="718"/>
            <ac:picMk id="8" creationId="{94237008-E532-585F-B095-B7AF72B254A8}"/>
          </ac:picMkLst>
        </pc:picChg>
        <pc:picChg chg="mod">
          <ac:chgData name="Patrick Kufner" userId="313853a1c8e73662" providerId="LiveId" clId="{CF70D2FB-1650-4D1D-B985-6A5FDEB822FB}" dt="2024-06-30T09:35:25.307" v="10710" actId="1076"/>
          <ac:picMkLst>
            <pc:docMk/>
            <pc:sldMk cId="3955034361" sldId="718"/>
            <ac:picMk id="10" creationId="{8AE442D4-F979-2B35-C6DC-C2703F299A5A}"/>
          </ac:picMkLst>
        </pc:picChg>
        <pc:picChg chg="mod">
          <ac:chgData name="Patrick Kufner" userId="313853a1c8e73662" providerId="LiveId" clId="{CF70D2FB-1650-4D1D-B985-6A5FDEB822FB}" dt="2024-06-30T09:35:25.307" v="10710" actId="1076"/>
          <ac:picMkLst>
            <pc:docMk/>
            <pc:sldMk cId="3955034361" sldId="718"/>
            <ac:picMk id="16" creationId="{D0FE3156-4F21-06BD-925F-415B6B68F9E1}"/>
          </ac:picMkLst>
        </pc:picChg>
        <pc:cxnChg chg="mod">
          <ac:chgData name="Patrick Kufner" userId="313853a1c8e73662" providerId="LiveId" clId="{CF70D2FB-1650-4D1D-B985-6A5FDEB822FB}" dt="2024-06-30T09:35:25.307" v="10710" actId="1076"/>
          <ac:cxnSpMkLst>
            <pc:docMk/>
            <pc:sldMk cId="3955034361" sldId="718"/>
            <ac:cxnSpMk id="18" creationId="{820EF46F-55AC-FCC5-3E66-26E8B9EBED58}"/>
          </ac:cxnSpMkLst>
        </pc:cxnChg>
        <pc:cxnChg chg="mod">
          <ac:chgData name="Patrick Kufner" userId="313853a1c8e73662" providerId="LiveId" clId="{CF70D2FB-1650-4D1D-B985-6A5FDEB822FB}" dt="2024-06-30T09:35:25.307" v="10710" actId="1076"/>
          <ac:cxnSpMkLst>
            <pc:docMk/>
            <pc:sldMk cId="3955034361" sldId="718"/>
            <ac:cxnSpMk id="20" creationId="{8F4D5E25-D5ED-278E-5941-96C996F74921}"/>
          </ac:cxnSpMkLst>
        </pc:cxnChg>
        <pc:cxnChg chg="mod">
          <ac:chgData name="Patrick Kufner" userId="313853a1c8e73662" providerId="LiveId" clId="{CF70D2FB-1650-4D1D-B985-6A5FDEB822FB}" dt="2024-06-30T09:35:52.072" v="10713" actId="20577"/>
          <ac:cxnSpMkLst>
            <pc:docMk/>
            <pc:sldMk cId="3955034361" sldId="718"/>
            <ac:cxnSpMk id="22" creationId="{4EAAE4D1-F082-222A-B73F-3B94C121A9E6}"/>
          </ac:cxnSpMkLst>
        </pc:cxnChg>
        <pc:cxnChg chg="mod">
          <ac:chgData name="Patrick Kufner" userId="313853a1c8e73662" providerId="LiveId" clId="{CF70D2FB-1650-4D1D-B985-6A5FDEB822FB}" dt="2024-06-30T09:35:25.307" v="10710" actId="1076"/>
          <ac:cxnSpMkLst>
            <pc:docMk/>
            <pc:sldMk cId="3955034361" sldId="718"/>
            <ac:cxnSpMk id="24" creationId="{E88E4128-57EF-24F4-27BD-3838C3C2FDB3}"/>
          </ac:cxnSpMkLst>
        </pc:cxnChg>
      </pc:sldChg>
      <pc:sldChg chg="modSp del mod">
        <pc:chgData name="Patrick Kufner" userId="313853a1c8e73662" providerId="LiveId" clId="{CF70D2FB-1650-4D1D-B985-6A5FDEB822FB}" dt="2024-06-26T09:47:53.080" v="5304" actId="47"/>
        <pc:sldMkLst>
          <pc:docMk/>
          <pc:sldMk cId="438355676" sldId="719"/>
        </pc:sldMkLst>
        <pc:spChg chg="mod">
          <ac:chgData name="Patrick Kufner" userId="313853a1c8e73662" providerId="LiveId" clId="{CF70D2FB-1650-4D1D-B985-6A5FDEB822FB}" dt="2024-06-24T19:31:38.894" v="105" actId="27636"/>
          <ac:spMkLst>
            <pc:docMk/>
            <pc:sldMk cId="438355676" sldId="719"/>
            <ac:spMk id="5" creationId="{91C863A5-F91A-CBEE-DBBA-DC526517E737}"/>
          </ac:spMkLst>
        </pc:spChg>
      </pc:sldChg>
      <pc:sldChg chg="modSp del mod">
        <pc:chgData name="Patrick Kufner" userId="313853a1c8e73662" providerId="LiveId" clId="{CF70D2FB-1650-4D1D-B985-6A5FDEB822FB}" dt="2024-06-26T12:44:03.838" v="7532" actId="47"/>
        <pc:sldMkLst>
          <pc:docMk/>
          <pc:sldMk cId="1784590407" sldId="720"/>
        </pc:sldMkLst>
        <pc:spChg chg="mod">
          <ac:chgData name="Patrick Kufner" userId="313853a1c8e73662" providerId="LiveId" clId="{CF70D2FB-1650-4D1D-B985-6A5FDEB822FB}" dt="2024-06-24T19:31:38.894" v="106" actId="27636"/>
          <ac:spMkLst>
            <pc:docMk/>
            <pc:sldMk cId="1784590407" sldId="720"/>
            <ac:spMk id="5" creationId="{316BF9EC-1BD9-5913-6D56-6C500CC4BD2D}"/>
          </ac:spMkLst>
        </pc:spChg>
      </pc:sldChg>
      <pc:sldChg chg="addSp delSp modSp new mod ord modClrScheme modAnim chgLayout">
        <pc:chgData name="Patrick Kufner" userId="313853a1c8e73662" providerId="LiveId" clId="{CF70D2FB-1650-4D1D-B985-6A5FDEB822FB}" dt="2024-06-30T20:43:36.774" v="11429" actId="20577"/>
        <pc:sldMkLst>
          <pc:docMk/>
          <pc:sldMk cId="1349575827" sldId="721"/>
        </pc:sldMkLst>
        <pc:spChg chg="mod ord">
          <ac:chgData name="Patrick Kufner" userId="313853a1c8e73662" providerId="LiveId" clId="{CF70D2FB-1650-4D1D-B985-6A5FDEB822FB}" dt="2024-06-30T20:39:12.409" v="11286" actId="27636"/>
          <ac:spMkLst>
            <pc:docMk/>
            <pc:sldMk cId="1349575827" sldId="721"/>
            <ac:spMk id="2" creationId="{EE3526E4-A157-6A22-8085-67708F185A8E}"/>
          </ac:spMkLst>
        </pc:spChg>
        <pc:spChg chg="add mod ord">
          <ac:chgData name="Patrick Kufner" userId="313853a1c8e73662" providerId="LiveId" clId="{CF70D2FB-1650-4D1D-B985-6A5FDEB822FB}" dt="2024-06-30T20:40:11.597" v="11322" actId="20577"/>
          <ac:spMkLst>
            <pc:docMk/>
            <pc:sldMk cId="1349575827" sldId="721"/>
            <ac:spMk id="3" creationId="{A76BE696-883A-DB39-EBE5-1B11EAA5FBFE}"/>
          </ac:spMkLst>
        </pc:spChg>
        <pc:spChg chg="del mod">
          <ac:chgData name="Patrick Kufner" userId="313853a1c8e73662" providerId="LiveId" clId="{CF70D2FB-1650-4D1D-B985-6A5FDEB822FB}" dt="2024-06-26T09:03:47.068" v="3296" actId="26606"/>
          <ac:spMkLst>
            <pc:docMk/>
            <pc:sldMk cId="1349575827" sldId="721"/>
            <ac:spMk id="3" creationId="{B410133B-9518-4D6A-9F4C-CEDC533A3486}"/>
          </ac:spMkLst>
        </pc:spChg>
        <pc:spChg chg="mod ord">
          <ac:chgData name="Patrick Kufner" userId="313853a1c8e73662" providerId="LiveId" clId="{CF70D2FB-1650-4D1D-B985-6A5FDEB822FB}" dt="2024-06-30T20:39:12.362" v="11285" actId="700"/>
          <ac:spMkLst>
            <pc:docMk/>
            <pc:sldMk cId="1349575827" sldId="721"/>
            <ac:spMk id="4" creationId="{1D58BA9F-D4DB-759B-701A-1F76670F4264}"/>
          </ac:spMkLst>
        </pc:spChg>
        <pc:spChg chg="mod ord">
          <ac:chgData name="Patrick Kufner" userId="313853a1c8e73662" providerId="LiveId" clId="{CF70D2FB-1650-4D1D-B985-6A5FDEB822FB}" dt="2024-06-30T20:39:12.362" v="11285" actId="700"/>
          <ac:spMkLst>
            <pc:docMk/>
            <pc:sldMk cId="1349575827" sldId="721"/>
            <ac:spMk id="5" creationId="{C13EA275-928B-5AF6-A55A-047877D4E817}"/>
          </ac:spMkLst>
        </pc:spChg>
        <pc:spChg chg="mod ord">
          <ac:chgData name="Patrick Kufner" userId="313853a1c8e73662" providerId="LiveId" clId="{CF70D2FB-1650-4D1D-B985-6A5FDEB822FB}" dt="2024-06-30T20:39:12.362" v="11285" actId="700"/>
          <ac:spMkLst>
            <pc:docMk/>
            <pc:sldMk cId="1349575827" sldId="721"/>
            <ac:spMk id="6" creationId="{28C6486A-14A2-922C-F093-AF198E3ECD42}"/>
          </ac:spMkLst>
        </pc:spChg>
        <pc:graphicFrameChg chg="add mod ord">
          <ac:chgData name="Patrick Kufner" userId="313853a1c8e73662" providerId="LiveId" clId="{CF70D2FB-1650-4D1D-B985-6A5FDEB822FB}" dt="2024-06-30T20:43:36.774" v="11429" actId="20577"/>
          <ac:graphicFrameMkLst>
            <pc:docMk/>
            <pc:sldMk cId="1349575827" sldId="721"/>
            <ac:graphicFrameMk id="9" creationId="{7F84611D-AD58-736A-1F68-BA917B71FC8C}"/>
          </ac:graphicFrameMkLst>
        </pc:graphicFrameChg>
        <pc:picChg chg="add del mod">
          <ac:chgData name="Patrick Kufner" userId="313853a1c8e73662" providerId="LiveId" clId="{CF70D2FB-1650-4D1D-B985-6A5FDEB822FB}" dt="2024-06-24T19:39:43.617" v="371" actId="21"/>
          <ac:picMkLst>
            <pc:docMk/>
            <pc:sldMk cId="1349575827" sldId="721"/>
            <ac:picMk id="8" creationId="{0A7B80E8-CEB6-955D-8A12-008B29ED6849}"/>
          </ac:picMkLst>
        </pc:picChg>
      </pc:sldChg>
      <pc:sldChg chg="addSp delSp modSp new mod ord modClrScheme modAnim chgLayout">
        <pc:chgData name="Patrick Kufner" userId="313853a1c8e73662" providerId="LiveId" clId="{CF70D2FB-1650-4D1D-B985-6A5FDEB822FB}" dt="2024-06-30T20:45:16.981" v="11476" actId="1076"/>
        <pc:sldMkLst>
          <pc:docMk/>
          <pc:sldMk cId="299819618" sldId="722"/>
        </pc:sldMkLst>
        <pc:spChg chg="mod ord">
          <ac:chgData name="Patrick Kufner" userId="313853a1c8e73662" providerId="LiveId" clId="{CF70D2FB-1650-4D1D-B985-6A5FDEB822FB}" dt="2024-06-30T20:44:45.719" v="11432" actId="27636"/>
          <ac:spMkLst>
            <pc:docMk/>
            <pc:sldMk cId="299819618" sldId="722"/>
            <ac:spMk id="2" creationId="{97DD3DF8-A0B4-5A80-4EEE-B175A42E4627}"/>
          </ac:spMkLst>
        </pc:spChg>
        <pc:spChg chg="add mod ord">
          <ac:chgData name="Patrick Kufner" userId="313853a1c8e73662" providerId="LiveId" clId="{CF70D2FB-1650-4D1D-B985-6A5FDEB822FB}" dt="2024-06-30T20:45:01.851" v="11475" actId="20577"/>
          <ac:spMkLst>
            <pc:docMk/>
            <pc:sldMk cId="299819618" sldId="722"/>
            <ac:spMk id="3" creationId="{41311407-FE9A-B117-121C-A40EC0B166D4}"/>
          </ac:spMkLst>
        </pc:spChg>
        <pc:spChg chg="del">
          <ac:chgData name="Patrick Kufner" userId="313853a1c8e73662" providerId="LiveId" clId="{CF70D2FB-1650-4D1D-B985-6A5FDEB822FB}" dt="2024-06-24T19:40:19.022" v="375" actId="931"/>
          <ac:spMkLst>
            <pc:docMk/>
            <pc:sldMk cId="299819618" sldId="722"/>
            <ac:spMk id="3" creationId="{6806DB55-D281-3BAC-EB18-D59577EDA18A}"/>
          </ac:spMkLst>
        </pc:spChg>
        <pc:spChg chg="mod ord">
          <ac:chgData name="Patrick Kufner" userId="313853a1c8e73662" providerId="LiveId" clId="{CF70D2FB-1650-4D1D-B985-6A5FDEB822FB}" dt="2024-06-30T20:44:45.672" v="11430" actId="700"/>
          <ac:spMkLst>
            <pc:docMk/>
            <pc:sldMk cId="299819618" sldId="722"/>
            <ac:spMk id="4" creationId="{ACDCF07E-FB7C-7D09-5165-D39969F14F90}"/>
          </ac:spMkLst>
        </pc:spChg>
        <pc:spChg chg="mod ord">
          <ac:chgData name="Patrick Kufner" userId="313853a1c8e73662" providerId="LiveId" clId="{CF70D2FB-1650-4D1D-B985-6A5FDEB822FB}" dt="2024-06-30T20:44:45.672" v="11430" actId="700"/>
          <ac:spMkLst>
            <pc:docMk/>
            <pc:sldMk cId="299819618" sldId="722"/>
            <ac:spMk id="5" creationId="{9F597E5B-BA60-ED4E-CA11-2CF111703D58}"/>
          </ac:spMkLst>
        </pc:spChg>
        <pc:spChg chg="mod ord">
          <ac:chgData name="Patrick Kufner" userId="313853a1c8e73662" providerId="LiveId" clId="{CF70D2FB-1650-4D1D-B985-6A5FDEB822FB}" dt="2024-06-30T20:44:45.672" v="11430" actId="700"/>
          <ac:spMkLst>
            <pc:docMk/>
            <pc:sldMk cId="299819618" sldId="722"/>
            <ac:spMk id="6" creationId="{8F18AB1C-52EB-3D1B-898D-81F83D51B5D4}"/>
          </ac:spMkLst>
        </pc:spChg>
        <pc:spChg chg="add del mod">
          <ac:chgData name="Patrick Kufner" userId="313853a1c8e73662" providerId="LiveId" clId="{CF70D2FB-1650-4D1D-B985-6A5FDEB822FB}" dt="2024-06-24T19:42:24.475" v="408" actId="931"/>
          <ac:spMkLst>
            <pc:docMk/>
            <pc:sldMk cId="299819618" sldId="722"/>
            <ac:spMk id="10" creationId="{DA1941F5-968A-732F-D98B-41C781DD23BC}"/>
          </ac:spMkLst>
        </pc:spChg>
        <pc:spChg chg="add del mod">
          <ac:chgData name="Patrick Kufner" userId="313853a1c8e73662" providerId="LiveId" clId="{CF70D2FB-1650-4D1D-B985-6A5FDEB822FB}" dt="2024-06-24T19:41:13.430" v="393" actId="26606"/>
          <ac:spMkLst>
            <pc:docMk/>
            <pc:sldMk cId="299819618" sldId="722"/>
            <ac:spMk id="13" creationId="{6596FEF5-8560-FC7D-8759-4066356F6C01}"/>
          </ac:spMkLst>
        </pc:spChg>
        <pc:spChg chg="add del mod">
          <ac:chgData name="Patrick Kufner" userId="313853a1c8e73662" providerId="LiveId" clId="{CF70D2FB-1650-4D1D-B985-6A5FDEB822FB}" dt="2024-06-24T19:41:13.430" v="393" actId="26606"/>
          <ac:spMkLst>
            <pc:docMk/>
            <pc:sldMk cId="299819618" sldId="722"/>
            <ac:spMk id="15" creationId="{1B16348C-E7D6-3C1C-41DF-F18DAAE2F88E}"/>
          </ac:spMkLst>
        </pc:spChg>
        <pc:spChg chg="add mod">
          <ac:chgData name="Patrick Kufner" userId="313853a1c8e73662" providerId="LiveId" clId="{CF70D2FB-1650-4D1D-B985-6A5FDEB822FB}" dt="2024-06-29T13:35:41.065" v="10138" actId="20577"/>
          <ac:spMkLst>
            <pc:docMk/>
            <pc:sldMk cId="299819618" sldId="722"/>
            <ac:spMk id="16" creationId="{17DB67F9-135B-638B-B3A6-C87224FC45D3}"/>
          </ac:spMkLst>
        </pc:spChg>
        <pc:spChg chg="add del mod">
          <ac:chgData name="Patrick Kufner" userId="313853a1c8e73662" providerId="LiveId" clId="{CF70D2FB-1650-4D1D-B985-6A5FDEB822FB}" dt="2024-06-24T19:41:13.430" v="393" actId="26606"/>
          <ac:spMkLst>
            <pc:docMk/>
            <pc:sldMk cId="299819618" sldId="722"/>
            <ac:spMk id="17" creationId="{2196D95C-3508-00F5-6D80-57BE9D39C201}"/>
          </ac:spMkLst>
        </pc:spChg>
        <pc:spChg chg="add del mod">
          <ac:chgData name="Patrick Kufner" userId="313853a1c8e73662" providerId="LiveId" clId="{CF70D2FB-1650-4D1D-B985-6A5FDEB822FB}" dt="2024-06-24T19:41:16.841" v="395" actId="26606"/>
          <ac:spMkLst>
            <pc:docMk/>
            <pc:sldMk cId="299819618" sldId="722"/>
            <ac:spMk id="19" creationId="{943D6B5B-B9A1-F565-CC9A-A611091B8178}"/>
          </ac:spMkLst>
        </pc:spChg>
        <pc:spChg chg="add del mod">
          <ac:chgData name="Patrick Kufner" userId="313853a1c8e73662" providerId="LiveId" clId="{CF70D2FB-1650-4D1D-B985-6A5FDEB822FB}" dt="2024-06-24T19:41:22.953" v="397" actId="26606"/>
          <ac:spMkLst>
            <pc:docMk/>
            <pc:sldMk cId="299819618" sldId="722"/>
            <ac:spMk id="21" creationId="{F663DCF2-0C04-6AAD-0E75-6A755919372F}"/>
          </ac:spMkLst>
        </pc:spChg>
        <pc:spChg chg="add del mod">
          <ac:chgData name="Patrick Kufner" userId="313853a1c8e73662" providerId="LiveId" clId="{CF70D2FB-1650-4D1D-B985-6A5FDEB822FB}" dt="2024-06-24T19:41:22.953" v="397" actId="26606"/>
          <ac:spMkLst>
            <pc:docMk/>
            <pc:sldMk cId="299819618" sldId="722"/>
            <ac:spMk id="22" creationId="{BA610665-17F8-FDCB-8B03-FDF4F6B40DC2}"/>
          </ac:spMkLst>
        </pc:spChg>
        <pc:spChg chg="add del mod">
          <ac:chgData name="Patrick Kufner" userId="313853a1c8e73662" providerId="LiveId" clId="{CF70D2FB-1650-4D1D-B985-6A5FDEB822FB}" dt="2024-06-24T19:41:22.953" v="397" actId="26606"/>
          <ac:spMkLst>
            <pc:docMk/>
            <pc:sldMk cId="299819618" sldId="722"/>
            <ac:spMk id="23" creationId="{4E4001AA-48F0-1E3B-CE05-03ACAC0DDC4E}"/>
          </ac:spMkLst>
        </pc:spChg>
        <pc:spChg chg="add del mod">
          <ac:chgData name="Patrick Kufner" userId="313853a1c8e73662" providerId="LiveId" clId="{CF70D2FB-1650-4D1D-B985-6A5FDEB822FB}" dt="2024-06-24T19:41:26.436" v="399" actId="26606"/>
          <ac:spMkLst>
            <pc:docMk/>
            <pc:sldMk cId="299819618" sldId="722"/>
            <ac:spMk id="25" creationId="{D7BA971C-9138-03AA-510B-5F3D8047C3FB}"/>
          </ac:spMkLst>
        </pc:spChg>
        <pc:spChg chg="add del mod">
          <ac:chgData name="Patrick Kufner" userId="313853a1c8e73662" providerId="LiveId" clId="{CF70D2FB-1650-4D1D-B985-6A5FDEB822FB}" dt="2024-06-24T19:41:30.665" v="401" actId="26606"/>
          <ac:spMkLst>
            <pc:docMk/>
            <pc:sldMk cId="299819618" sldId="722"/>
            <ac:spMk id="27" creationId="{F663DCF2-0C04-6AAD-0E75-6A755919372F}"/>
          </ac:spMkLst>
        </pc:spChg>
        <pc:spChg chg="add del mod">
          <ac:chgData name="Patrick Kufner" userId="313853a1c8e73662" providerId="LiveId" clId="{CF70D2FB-1650-4D1D-B985-6A5FDEB822FB}" dt="2024-06-24T19:41:30.665" v="401" actId="26606"/>
          <ac:spMkLst>
            <pc:docMk/>
            <pc:sldMk cId="299819618" sldId="722"/>
            <ac:spMk id="28" creationId="{BA610665-17F8-FDCB-8B03-FDF4F6B40DC2}"/>
          </ac:spMkLst>
        </pc:spChg>
        <pc:spChg chg="add del mod">
          <ac:chgData name="Patrick Kufner" userId="313853a1c8e73662" providerId="LiveId" clId="{CF70D2FB-1650-4D1D-B985-6A5FDEB822FB}" dt="2024-06-24T19:41:30.665" v="401" actId="26606"/>
          <ac:spMkLst>
            <pc:docMk/>
            <pc:sldMk cId="299819618" sldId="722"/>
            <ac:spMk id="29" creationId="{4E4001AA-48F0-1E3B-CE05-03ACAC0DDC4E}"/>
          </ac:spMkLst>
        </pc:spChg>
        <pc:spChg chg="add del mod">
          <ac:chgData name="Patrick Kufner" userId="313853a1c8e73662" providerId="LiveId" clId="{CF70D2FB-1650-4D1D-B985-6A5FDEB822FB}" dt="2024-06-24T19:41:31.821" v="403" actId="26606"/>
          <ac:spMkLst>
            <pc:docMk/>
            <pc:sldMk cId="299819618" sldId="722"/>
            <ac:spMk id="31" creationId="{6596FEF5-8560-FC7D-8759-4066356F6C01}"/>
          </ac:spMkLst>
        </pc:spChg>
        <pc:spChg chg="add del mod">
          <ac:chgData name="Patrick Kufner" userId="313853a1c8e73662" providerId="LiveId" clId="{CF70D2FB-1650-4D1D-B985-6A5FDEB822FB}" dt="2024-06-24T19:41:31.821" v="403" actId="26606"/>
          <ac:spMkLst>
            <pc:docMk/>
            <pc:sldMk cId="299819618" sldId="722"/>
            <ac:spMk id="32" creationId="{1B16348C-E7D6-3C1C-41DF-F18DAAE2F88E}"/>
          </ac:spMkLst>
        </pc:spChg>
        <pc:spChg chg="add del mod">
          <ac:chgData name="Patrick Kufner" userId="313853a1c8e73662" providerId="LiveId" clId="{CF70D2FB-1650-4D1D-B985-6A5FDEB822FB}" dt="2024-06-24T19:41:31.821" v="403" actId="26606"/>
          <ac:spMkLst>
            <pc:docMk/>
            <pc:sldMk cId="299819618" sldId="722"/>
            <ac:spMk id="33" creationId="{2196D95C-3508-00F5-6D80-57BE9D39C201}"/>
          </ac:spMkLst>
        </pc:spChg>
        <pc:spChg chg="add mod ord">
          <ac:chgData name="Patrick Kufner" userId="313853a1c8e73662" providerId="LiveId" clId="{CF70D2FB-1650-4D1D-B985-6A5FDEB822FB}" dt="2024-06-30T20:44:45.719" v="11431" actId="27636"/>
          <ac:spMkLst>
            <pc:docMk/>
            <pc:sldMk cId="299819618" sldId="722"/>
            <ac:spMk id="35" creationId="{943D6B5B-B9A1-F565-CC9A-A611091B8178}"/>
          </ac:spMkLst>
        </pc:spChg>
        <pc:picChg chg="add del mod">
          <ac:chgData name="Patrick Kufner" userId="313853a1c8e73662" providerId="LiveId" clId="{CF70D2FB-1650-4D1D-B985-6A5FDEB822FB}" dt="2024-06-24T19:42:17.920" v="407" actId="478"/>
          <ac:picMkLst>
            <pc:docMk/>
            <pc:sldMk cId="299819618" sldId="722"/>
            <ac:picMk id="8" creationId="{BE81B470-E489-074E-E2C2-3C96546A009F}"/>
          </ac:picMkLst>
        </pc:picChg>
        <pc:picChg chg="add mod ord">
          <ac:chgData name="Patrick Kufner" userId="313853a1c8e73662" providerId="LiveId" clId="{CF70D2FB-1650-4D1D-B985-6A5FDEB822FB}" dt="2024-06-30T20:45:16.981" v="11476" actId="1076"/>
          <ac:picMkLst>
            <pc:docMk/>
            <pc:sldMk cId="299819618" sldId="722"/>
            <ac:picMk id="12" creationId="{16CF79D3-08AC-EE0C-8A37-594CF77D8534}"/>
          </ac:picMkLst>
        </pc:picChg>
      </pc:sldChg>
      <pc:sldChg chg="modSp new del mod ord">
        <pc:chgData name="Patrick Kufner" userId="313853a1c8e73662" providerId="LiveId" clId="{CF70D2FB-1650-4D1D-B985-6A5FDEB822FB}" dt="2024-06-26T12:43:09.100" v="7503" actId="47"/>
        <pc:sldMkLst>
          <pc:docMk/>
          <pc:sldMk cId="3233457409" sldId="723"/>
        </pc:sldMkLst>
        <pc:spChg chg="mod">
          <ac:chgData name="Patrick Kufner" userId="313853a1c8e73662" providerId="LiveId" clId="{CF70D2FB-1650-4D1D-B985-6A5FDEB822FB}" dt="2024-06-26T09:31:19.823" v="5265" actId="20577"/>
          <ac:spMkLst>
            <pc:docMk/>
            <pc:sldMk cId="3233457409" sldId="723"/>
            <ac:spMk id="2" creationId="{831E5C9A-1C2C-1C84-5452-7410F7FE7DE5}"/>
          </ac:spMkLst>
        </pc:spChg>
        <pc:spChg chg="mod">
          <ac:chgData name="Patrick Kufner" userId="313853a1c8e73662" providerId="LiveId" clId="{CF70D2FB-1650-4D1D-B985-6A5FDEB822FB}" dt="2024-06-25T15:57:44.184" v="3235" actId="20577"/>
          <ac:spMkLst>
            <pc:docMk/>
            <pc:sldMk cId="3233457409" sldId="723"/>
            <ac:spMk id="3" creationId="{B43900B8-F6C5-AEC7-544D-ED7046BD5E6A}"/>
          </ac:spMkLst>
        </pc:spChg>
      </pc:sldChg>
      <pc:sldChg chg="addSp delSp modSp new del mod modClrScheme chgLayout">
        <pc:chgData name="Patrick Kufner" userId="313853a1c8e73662" providerId="LiveId" clId="{CF70D2FB-1650-4D1D-B985-6A5FDEB822FB}" dt="2024-06-24T20:00:47.733" v="985" actId="47"/>
        <pc:sldMkLst>
          <pc:docMk/>
          <pc:sldMk cId="4024920884" sldId="723"/>
        </pc:sldMkLst>
        <pc:spChg chg="mod ord">
          <ac:chgData name="Patrick Kufner" userId="313853a1c8e73662" providerId="LiveId" clId="{CF70D2FB-1650-4D1D-B985-6A5FDEB822FB}" dt="2024-06-24T19:53:04.885" v="880" actId="700"/>
          <ac:spMkLst>
            <pc:docMk/>
            <pc:sldMk cId="4024920884" sldId="723"/>
            <ac:spMk id="2" creationId="{FF23F1F0-4EBA-CBAD-FC37-654852DD4A5C}"/>
          </ac:spMkLst>
        </pc:spChg>
        <pc:spChg chg="del mod ord">
          <ac:chgData name="Patrick Kufner" userId="313853a1c8e73662" providerId="LiveId" clId="{CF70D2FB-1650-4D1D-B985-6A5FDEB822FB}" dt="2024-06-24T19:53:04.885" v="880" actId="700"/>
          <ac:spMkLst>
            <pc:docMk/>
            <pc:sldMk cId="4024920884" sldId="723"/>
            <ac:spMk id="3" creationId="{8DFB745B-61D0-BF12-1753-2820D59A527F}"/>
          </ac:spMkLst>
        </pc:spChg>
        <pc:spChg chg="del">
          <ac:chgData name="Patrick Kufner" userId="313853a1c8e73662" providerId="LiveId" clId="{CF70D2FB-1650-4D1D-B985-6A5FDEB822FB}" dt="2024-06-24T19:53:04.885" v="880" actId="700"/>
          <ac:spMkLst>
            <pc:docMk/>
            <pc:sldMk cId="4024920884" sldId="723"/>
            <ac:spMk id="4" creationId="{2FF05A16-5FAD-F800-76FA-23C16A7CEF41}"/>
          </ac:spMkLst>
        </pc:spChg>
        <pc:spChg chg="mod ord">
          <ac:chgData name="Patrick Kufner" userId="313853a1c8e73662" providerId="LiveId" clId="{CF70D2FB-1650-4D1D-B985-6A5FDEB822FB}" dt="2024-06-24T19:53:04.885" v="880" actId="700"/>
          <ac:spMkLst>
            <pc:docMk/>
            <pc:sldMk cId="4024920884" sldId="723"/>
            <ac:spMk id="5" creationId="{A279ED78-3F12-5503-7E2A-0EB66976C10E}"/>
          </ac:spMkLst>
        </pc:spChg>
        <pc:spChg chg="mod ord">
          <ac:chgData name="Patrick Kufner" userId="313853a1c8e73662" providerId="LiveId" clId="{CF70D2FB-1650-4D1D-B985-6A5FDEB822FB}" dt="2024-06-24T19:53:04.885" v="880" actId="700"/>
          <ac:spMkLst>
            <pc:docMk/>
            <pc:sldMk cId="4024920884" sldId="723"/>
            <ac:spMk id="6" creationId="{F0A13BD9-7A3B-30E5-067D-A1A08B2576D5}"/>
          </ac:spMkLst>
        </pc:spChg>
        <pc:spChg chg="mod ord">
          <ac:chgData name="Patrick Kufner" userId="313853a1c8e73662" providerId="LiveId" clId="{CF70D2FB-1650-4D1D-B985-6A5FDEB822FB}" dt="2024-06-24T19:53:04.885" v="880" actId="700"/>
          <ac:spMkLst>
            <pc:docMk/>
            <pc:sldMk cId="4024920884" sldId="723"/>
            <ac:spMk id="7" creationId="{76D46FF1-E573-E407-40F6-BCA89CAE487C}"/>
          </ac:spMkLst>
        </pc:spChg>
        <pc:spChg chg="add mod ord">
          <ac:chgData name="Patrick Kufner" userId="313853a1c8e73662" providerId="LiveId" clId="{CF70D2FB-1650-4D1D-B985-6A5FDEB822FB}" dt="2024-06-24T19:54:51.871" v="943" actId="20577"/>
          <ac:spMkLst>
            <pc:docMk/>
            <pc:sldMk cId="4024920884" sldId="723"/>
            <ac:spMk id="8" creationId="{AF7286FB-4D4D-4F98-C6FD-521A1BF6360C}"/>
          </ac:spMkLst>
        </pc:spChg>
      </pc:sldChg>
      <pc:sldChg chg="modSp new mod ord">
        <pc:chgData name="Patrick Kufner" userId="313853a1c8e73662" providerId="LiveId" clId="{CF70D2FB-1650-4D1D-B985-6A5FDEB822FB}" dt="2024-06-30T17:06:34.710" v="11259" actId="20577"/>
        <pc:sldMkLst>
          <pc:docMk/>
          <pc:sldMk cId="2614759208" sldId="724"/>
        </pc:sldMkLst>
        <pc:spChg chg="mod">
          <ac:chgData name="Patrick Kufner" userId="313853a1c8e73662" providerId="LiveId" clId="{CF70D2FB-1650-4D1D-B985-6A5FDEB822FB}" dt="2024-06-26T09:30:41.901" v="5244" actId="20577"/>
          <ac:spMkLst>
            <pc:docMk/>
            <pc:sldMk cId="2614759208" sldId="724"/>
            <ac:spMk id="2" creationId="{E59077D4-C77C-958D-CA5D-3DB132978892}"/>
          </ac:spMkLst>
        </pc:spChg>
        <pc:spChg chg="mod">
          <ac:chgData name="Patrick Kufner" userId="313853a1c8e73662" providerId="LiveId" clId="{CF70D2FB-1650-4D1D-B985-6A5FDEB822FB}" dt="2024-06-30T17:06:34.710" v="11259" actId="20577"/>
          <ac:spMkLst>
            <pc:docMk/>
            <pc:sldMk cId="2614759208" sldId="724"/>
            <ac:spMk id="3" creationId="{7525D4A5-90FB-64EF-BA3B-3AD482AF97AC}"/>
          </ac:spMkLst>
        </pc:spChg>
      </pc:sldChg>
      <pc:sldChg chg="addSp delSp modSp new mod modClrScheme chgLayout">
        <pc:chgData name="Patrick Kufner" userId="313853a1c8e73662" providerId="LiveId" clId="{CF70D2FB-1650-4D1D-B985-6A5FDEB822FB}" dt="2024-06-29T13:33:06.951" v="10135" actId="20577"/>
        <pc:sldMkLst>
          <pc:docMk/>
          <pc:sldMk cId="2976691874" sldId="725"/>
        </pc:sldMkLst>
        <pc:spChg chg="mod ord">
          <ac:chgData name="Patrick Kufner" userId="313853a1c8e73662" providerId="LiveId" clId="{CF70D2FB-1650-4D1D-B985-6A5FDEB822FB}" dt="2024-06-29T13:24:19.576" v="9571" actId="700"/>
          <ac:spMkLst>
            <pc:docMk/>
            <pc:sldMk cId="2976691874" sldId="725"/>
            <ac:spMk id="2" creationId="{96D5149B-AC57-A899-9769-7C024ED3D839}"/>
          </ac:spMkLst>
        </pc:spChg>
        <pc:spChg chg="add mod">
          <ac:chgData name="Patrick Kufner" userId="313853a1c8e73662" providerId="LiveId" clId="{CF70D2FB-1650-4D1D-B985-6A5FDEB822FB}" dt="2024-06-29T13:33:06.951" v="10135" actId="20577"/>
          <ac:spMkLst>
            <pc:docMk/>
            <pc:sldMk cId="2976691874" sldId="725"/>
            <ac:spMk id="3" creationId="{3DF904FF-9EA1-6ABA-8BE4-F5A57B6B2EA6}"/>
          </ac:spMkLst>
        </pc:spChg>
        <pc:spChg chg="del mod">
          <ac:chgData name="Patrick Kufner" userId="313853a1c8e73662" providerId="LiveId" clId="{CF70D2FB-1650-4D1D-B985-6A5FDEB822FB}" dt="2024-06-26T09:19:05.642" v="4274" actId="26606"/>
          <ac:spMkLst>
            <pc:docMk/>
            <pc:sldMk cId="2976691874" sldId="725"/>
            <ac:spMk id="3" creationId="{D0297930-536B-2197-C98A-16BC9280E5F5}"/>
          </ac:spMkLst>
        </pc:spChg>
        <pc:spChg chg="mod ord">
          <ac:chgData name="Patrick Kufner" userId="313853a1c8e73662" providerId="LiveId" clId="{CF70D2FB-1650-4D1D-B985-6A5FDEB822FB}" dt="2024-06-29T13:24:19.576" v="9571" actId="700"/>
          <ac:spMkLst>
            <pc:docMk/>
            <pc:sldMk cId="2976691874" sldId="725"/>
            <ac:spMk id="4" creationId="{22358F11-2B90-0518-7947-B8C1441DA7A8}"/>
          </ac:spMkLst>
        </pc:spChg>
        <pc:spChg chg="mod ord">
          <ac:chgData name="Patrick Kufner" userId="313853a1c8e73662" providerId="LiveId" clId="{CF70D2FB-1650-4D1D-B985-6A5FDEB822FB}" dt="2024-06-29T13:24:19.576" v="9571" actId="700"/>
          <ac:spMkLst>
            <pc:docMk/>
            <pc:sldMk cId="2976691874" sldId="725"/>
            <ac:spMk id="5" creationId="{678DA1C1-9CC4-3937-8871-E9BAA5A1D11E}"/>
          </ac:spMkLst>
        </pc:spChg>
        <pc:spChg chg="mod ord">
          <ac:chgData name="Patrick Kufner" userId="313853a1c8e73662" providerId="LiveId" clId="{CF70D2FB-1650-4D1D-B985-6A5FDEB822FB}" dt="2024-06-29T13:24:19.576" v="9571" actId="700"/>
          <ac:spMkLst>
            <pc:docMk/>
            <pc:sldMk cId="2976691874" sldId="725"/>
            <ac:spMk id="6" creationId="{68D95D90-9BCC-BE74-E8F8-9FB32FC3450C}"/>
          </ac:spMkLst>
        </pc:spChg>
        <pc:spChg chg="add mod ord">
          <ac:chgData name="Patrick Kufner" userId="313853a1c8e73662" providerId="LiveId" clId="{CF70D2FB-1650-4D1D-B985-6A5FDEB822FB}" dt="2024-06-29T13:24:19.576" v="9571" actId="700"/>
          <ac:spMkLst>
            <pc:docMk/>
            <pc:sldMk cId="2976691874" sldId="725"/>
            <ac:spMk id="7" creationId="{45AD0B21-EEB0-D577-3380-5670DE49695F}"/>
          </ac:spMkLst>
        </pc:spChg>
        <pc:spChg chg="add del">
          <ac:chgData name="Patrick Kufner" userId="313853a1c8e73662" providerId="LiveId" clId="{CF70D2FB-1650-4D1D-B985-6A5FDEB822FB}" dt="2024-06-26T09:22:24.092" v="4307" actId="22"/>
          <ac:spMkLst>
            <pc:docMk/>
            <pc:sldMk cId="2976691874" sldId="725"/>
            <ac:spMk id="10" creationId="{82967CCE-2CA6-2336-F5DD-02B2BBCA6A3A}"/>
          </ac:spMkLst>
        </pc:spChg>
        <pc:spChg chg="add mod">
          <ac:chgData name="Patrick Kufner" userId="313853a1c8e73662" providerId="LiveId" clId="{CF70D2FB-1650-4D1D-B985-6A5FDEB822FB}" dt="2024-06-29T13:32:35.801" v="10087" actId="404"/>
          <ac:spMkLst>
            <pc:docMk/>
            <pc:sldMk cId="2976691874" sldId="725"/>
            <ac:spMk id="10" creationId="{C64A6CB6-7A6C-37EC-0A4B-9639AE937620}"/>
          </ac:spMkLst>
        </pc:spChg>
        <pc:spChg chg="add del mod">
          <ac:chgData name="Patrick Kufner" userId="313853a1c8e73662" providerId="LiveId" clId="{CF70D2FB-1650-4D1D-B985-6A5FDEB822FB}" dt="2024-06-29T13:21:27.284" v="9427" actId="26606"/>
          <ac:spMkLst>
            <pc:docMk/>
            <pc:sldMk cId="2976691874" sldId="725"/>
            <ac:spMk id="13" creationId="{AE36177B-F6DD-C4E5-1DCB-EDE920D98FD6}"/>
          </ac:spMkLst>
        </pc:spChg>
        <pc:spChg chg="add del mod">
          <ac:chgData name="Patrick Kufner" userId="313853a1c8e73662" providerId="LiveId" clId="{CF70D2FB-1650-4D1D-B985-6A5FDEB822FB}" dt="2024-06-29T13:21:27.284" v="9427" actId="26606"/>
          <ac:spMkLst>
            <pc:docMk/>
            <pc:sldMk cId="2976691874" sldId="725"/>
            <ac:spMk id="15" creationId="{05BFC63B-A6FB-6593-E9D4-FF29997D2F76}"/>
          </ac:spMkLst>
        </pc:spChg>
        <pc:spChg chg="add del mod">
          <ac:chgData name="Patrick Kufner" userId="313853a1c8e73662" providerId="LiveId" clId="{CF70D2FB-1650-4D1D-B985-6A5FDEB822FB}" dt="2024-06-29T13:21:28.791" v="9429" actId="26606"/>
          <ac:spMkLst>
            <pc:docMk/>
            <pc:sldMk cId="2976691874" sldId="725"/>
            <ac:spMk id="17" creationId="{A35D59D6-3FF3-A8BC-F694-DFC96A2BAB9E}"/>
          </ac:spMkLst>
        </pc:spChg>
        <pc:spChg chg="add del mod">
          <ac:chgData name="Patrick Kufner" userId="313853a1c8e73662" providerId="LiveId" clId="{CF70D2FB-1650-4D1D-B985-6A5FDEB822FB}" dt="2024-06-29T13:21:28.791" v="9429" actId="26606"/>
          <ac:spMkLst>
            <pc:docMk/>
            <pc:sldMk cId="2976691874" sldId="725"/>
            <ac:spMk id="18" creationId="{EBB0975F-A514-5CDD-B603-C24855EC4EE3}"/>
          </ac:spMkLst>
        </pc:spChg>
        <pc:graphicFrameChg chg="add del mod ord modGraphic">
          <ac:chgData name="Patrick Kufner" userId="313853a1c8e73662" providerId="LiveId" clId="{CF70D2FB-1650-4D1D-B985-6A5FDEB822FB}" dt="2024-06-29T13:27:28.217" v="9792" actId="478"/>
          <ac:graphicFrameMkLst>
            <pc:docMk/>
            <pc:sldMk cId="2976691874" sldId="725"/>
            <ac:graphicFrameMk id="8" creationId="{279032B9-04BF-63BC-AABB-F112C7C0B04D}"/>
          </ac:graphicFrameMkLst>
        </pc:graphicFrameChg>
      </pc:sldChg>
      <pc:sldChg chg="addSp delSp modSp new mod delAnim modAnim">
        <pc:chgData name="Patrick Kufner" userId="313853a1c8e73662" providerId="LiveId" clId="{CF70D2FB-1650-4D1D-B985-6A5FDEB822FB}" dt="2024-06-26T12:52:52.822" v="7611"/>
        <pc:sldMkLst>
          <pc:docMk/>
          <pc:sldMk cId="843298684" sldId="726"/>
        </pc:sldMkLst>
        <pc:spChg chg="mod">
          <ac:chgData name="Patrick Kufner" userId="313853a1c8e73662" providerId="LiveId" clId="{CF70D2FB-1650-4D1D-B985-6A5FDEB822FB}" dt="2024-06-26T09:01:14.955" v="3260" actId="20577"/>
          <ac:spMkLst>
            <pc:docMk/>
            <pc:sldMk cId="843298684" sldId="726"/>
            <ac:spMk id="2" creationId="{C5C8467B-A775-1C4D-E887-949DAEFFB24D}"/>
          </ac:spMkLst>
        </pc:spChg>
        <pc:spChg chg="del mod">
          <ac:chgData name="Patrick Kufner" userId="313853a1c8e73662" providerId="LiveId" clId="{CF70D2FB-1650-4D1D-B985-6A5FDEB822FB}" dt="2024-06-25T14:02:38.367" v="2681" actId="26606"/>
          <ac:spMkLst>
            <pc:docMk/>
            <pc:sldMk cId="843298684" sldId="726"/>
            <ac:spMk id="3" creationId="{33B99761-AF28-DCDA-C8F2-AB38B9B13A6E}"/>
          </ac:spMkLst>
        </pc:spChg>
        <pc:spChg chg="mod">
          <ac:chgData name="Patrick Kufner" userId="313853a1c8e73662" providerId="LiveId" clId="{CF70D2FB-1650-4D1D-B985-6A5FDEB822FB}" dt="2024-06-25T14:02:38.367" v="2681" actId="26606"/>
          <ac:spMkLst>
            <pc:docMk/>
            <pc:sldMk cId="843298684" sldId="726"/>
            <ac:spMk id="4" creationId="{8253E4F7-518D-0E52-051C-6F8F039BDE3E}"/>
          </ac:spMkLst>
        </pc:spChg>
        <pc:spChg chg="mod">
          <ac:chgData name="Patrick Kufner" userId="313853a1c8e73662" providerId="LiveId" clId="{CF70D2FB-1650-4D1D-B985-6A5FDEB822FB}" dt="2024-06-25T14:02:38.367" v="2681" actId="26606"/>
          <ac:spMkLst>
            <pc:docMk/>
            <pc:sldMk cId="843298684" sldId="726"/>
            <ac:spMk id="5" creationId="{6C6CC0C6-3571-6645-BC36-F7A062E76704}"/>
          </ac:spMkLst>
        </pc:spChg>
        <pc:spChg chg="mod">
          <ac:chgData name="Patrick Kufner" userId="313853a1c8e73662" providerId="LiveId" clId="{CF70D2FB-1650-4D1D-B985-6A5FDEB822FB}" dt="2024-06-25T14:02:38.367" v="2681" actId="26606"/>
          <ac:spMkLst>
            <pc:docMk/>
            <pc:sldMk cId="843298684" sldId="726"/>
            <ac:spMk id="6" creationId="{704953B0-B5D8-287D-D4FB-8E4F8466E7DC}"/>
          </ac:spMkLst>
        </pc:spChg>
        <pc:spChg chg="add del mod">
          <ac:chgData name="Patrick Kufner" userId="313853a1c8e73662" providerId="LiveId" clId="{CF70D2FB-1650-4D1D-B985-6A5FDEB822FB}" dt="2024-06-25T14:07:24.261" v="2706" actId="478"/>
          <ac:spMkLst>
            <pc:docMk/>
            <pc:sldMk cId="843298684" sldId="726"/>
            <ac:spMk id="25" creationId="{757A691E-4E0D-406E-680C-E91BD77CF7F9}"/>
          </ac:spMkLst>
        </pc:spChg>
        <pc:graphicFrameChg chg="add mod">
          <ac:chgData name="Patrick Kufner" userId="313853a1c8e73662" providerId="LiveId" clId="{CF70D2FB-1650-4D1D-B985-6A5FDEB822FB}" dt="2024-06-26T12:52:52.822" v="7611"/>
          <ac:graphicFrameMkLst>
            <pc:docMk/>
            <pc:sldMk cId="843298684" sldId="726"/>
            <ac:graphicFrameMk id="9" creationId="{2E1CAE0D-9A5D-5F10-0FB9-DE2011F94D99}"/>
          </ac:graphicFrameMkLst>
        </pc:graphicFrameChg>
        <pc:picChg chg="add del mod">
          <ac:chgData name="Patrick Kufner" userId="313853a1c8e73662" providerId="LiveId" clId="{CF70D2FB-1650-4D1D-B985-6A5FDEB822FB}" dt="2024-06-25T13:57:09.706" v="2584" actId="478"/>
          <ac:picMkLst>
            <pc:docMk/>
            <pc:sldMk cId="843298684" sldId="726"/>
            <ac:picMk id="8" creationId="{9751DB9B-3AD6-11B8-E947-59D8DF056907}"/>
          </ac:picMkLst>
        </pc:picChg>
        <pc:picChg chg="add del mod">
          <ac:chgData name="Patrick Kufner" userId="313853a1c8e73662" providerId="LiveId" clId="{CF70D2FB-1650-4D1D-B985-6A5FDEB822FB}" dt="2024-06-25T13:57:09.205" v="2583" actId="478"/>
          <ac:picMkLst>
            <pc:docMk/>
            <pc:sldMk cId="843298684" sldId="726"/>
            <ac:picMk id="10" creationId="{2CECBA44-7E75-E113-970B-CA523B9CD6A2}"/>
          </ac:picMkLst>
        </pc:picChg>
        <pc:picChg chg="add del mod">
          <ac:chgData name="Patrick Kufner" userId="313853a1c8e73662" providerId="LiveId" clId="{CF70D2FB-1650-4D1D-B985-6A5FDEB822FB}" dt="2024-06-25T13:57:08.657" v="2582" actId="478"/>
          <ac:picMkLst>
            <pc:docMk/>
            <pc:sldMk cId="843298684" sldId="726"/>
            <ac:picMk id="12" creationId="{0E9F3E52-DE16-D8E2-1706-7031C68452BF}"/>
          </ac:picMkLst>
        </pc:picChg>
        <pc:picChg chg="add del mod">
          <ac:chgData name="Patrick Kufner" userId="313853a1c8e73662" providerId="LiveId" clId="{CF70D2FB-1650-4D1D-B985-6A5FDEB822FB}" dt="2024-06-25T13:57:08.103" v="2581" actId="478"/>
          <ac:picMkLst>
            <pc:docMk/>
            <pc:sldMk cId="843298684" sldId="726"/>
            <ac:picMk id="13" creationId="{7971EE07-4B12-0376-A4EF-15DE8CC3F35D}"/>
          </ac:picMkLst>
        </pc:picChg>
        <pc:picChg chg="add del mod">
          <ac:chgData name="Patrick Kufner" userId="313853a1c8e73662" providerId="LiveId" clId="{CF70D2FB-1650-4D1D-B985-6A5FDEB822FB}" dt="2024-06-25T13:57:07.539" v="2580" actId="478"/>
          <ac:picMkLst>
            <pc:docMk/>
            <pc:sldMk cId="843298684" sldId="726"/>
            <ac:picMk id="14" creationId="{D5016CC0-9BA2-82BD-3162-E938419B8B8B}"/>
          </ac:picMkLst>
        </pc:picChg>
        <pc:picChg chg="add del mod">
          <ac:chgData name="Patrick Kufner" userId="313853a1c8e73662" providerId="LiveId" clId="{CF70D2FB-1650-4D1D-B985-6A5FDEB822FB}" dt="2024-06-25T13:57:06.784" v="2579" actId="478"/>
          <ac:picMkLst>
            <pc:docMk/>
            <pc:sldMk cId="843298684" sldId="726"/>
            <ac:picMk id="16" creationId="{40DB22EE-DFC3-68C1-C0D0-2F3F8FA9AF86}"/>
          </ac:picMkLst>
        </pc:picChg>
        <pc:picChg chg="add del mod">
          <ac:chgData name="Patrick Kufner" userId="313853a1c8e73662" providerId="LiveId" clId="{CF70D2FB-1650-4D1D-B985-6A5FDEB822FB}" dt="2024-06-25T14:02:17.155" v="2679" actId="478"/>
          <ac:picMkLst>
            <pc:docMk/>
            <pc:sldMk cId="843298684" sldId="726"/>
            <ac:picMk id="18" creationId="{B1E6BE42-7323-67C1-CB71-90A831DB4E9D}"/>
          </ac:picMkLst>
        </pc:picChg>
        <pc:picChg chg="add del mod">
          <ac:chgData name="Patrick Kufner" userId="313853a1c8e73662" providerId="LiveId" clId="{CF70D2FB-1650-4D1D-B985-6A5FDEB822FB}" dt="2024-06-25T14:02:17.773" v="2680" actId="478"/>
          <ac:picMkLst>
            <pc:docMk/>
            <pc:sldMk cId="843298684" sldId="726"/>
            <ac:picMk id="20" creationId="{D5296873-7CDF-18C0-EAA9-4B3B31BA01B1}"/>
          </ac:picMkLst>
        </pc:picChg>
        <pc:picChg chg="add del mod">
          <ac:chgData name="Patrick Kufner" userId="313853a1c8e73662" providerId="LiveId" clId="{CF70D2FB-1650-4D1D-B985-6A5FDEB822FB}" dt="2024-06-25T14:02:16.439" v="2678" actId="478"/>
          <ac:picMkLst>
            <pc:docMk/>
            <pc:sldMk cId="843298684" sldId="726"/>
            <ac:picMk id="22" creationId="{9DA08A33-17D6-FC6C-552E-FD0AF74D927C}"/>
          </ac:picMkLst>
        </pc:picChg>
        <pc:picChg chg="add del mod">
          <ac:chgData name="Patrick Kufner" userId="313853a1c8e73662" providerId="LiveId" clId="{CF70D2FB-1650-4D1D-B985-6A5FDEB822FB}" dt="2024-06-25T14:02:15.823" v="2677" actId="478"/>
          <ac:picMkLst>
            <pc:docMk/>
            <pc:sldMk cId="843298684" sldId="726"/>
            <ac:picMk id="24" creationId="{583642D6-6EFB-6AF8-7E88-32A57FD7452B}"/>
          </ac:picMkLst>
        </pc:picChg>
      </pc:sldChg>
      <pc:sldChg chg="addSp delSp modSp new mod ord modClrScheme chgLayout">
        <pc:chgData name="Patrick Kufner" userId="313853a1c8e73662" providerId="LiveId" clId="{CF70D2FB-1650-4D1D-B985-6A5FDEB822FB}" dt="2024-06-29T12:29:15.269" v="8395" actId="20577"/>
        <pc:sldMkLst>
          <pc:docMk/>
          <pc:sldMk cId="1470361285" sldId="727"/>
        </pc:sldMkLst>
        <pc:spChg chg="mod ord">
          <ac:chgData name="Patrick Kufner" userId="313853a1c8e73662" providerId="LiveId" clId="{CF70D2FB-1650-4D1D-B985-6A5FDEB822FB}" dt="2024-06-29T12:29:15.269" v="8395" actId="20577"/>
          <ac:spMkLst>
            <pc:docMk/>
            <pc:sldMk cId="1470361285" sldId="727"/>
            <ac:spMk id="2" creationId="{EA8DE0EA-6FD9-7214-5E22-7DB62901FD10}"/>
          </ac:spMkLst>
        </pc:spChg>
        <pc:spChg chg="add del mod ord">
          <ac:chgData name="Patrick Kufner" userId="313853a1c8e73662" providerId="LiveId" clId="{CF70D2FB-1650-4D1D-B985-6A5FDEB822FB}" dt="2024-06-26T13:01:24.651" v="7690" actId="700"/>
          <ac:spMkLst>
            <pc:docMk/>
            <pc:sldMk cId="1470361285" sldId="727"/>
            <ac:spMk id="3" creationId="{6C679EFA-28D1-A62B-E863-BFBFE1433356}"/>
          </ac:spMkLst>
        </pc:spChg>
        <pc:spChg chg="del mod ord">
          <ac:chgData name="Patrick Kufner" userId="313853a1c8e73662" providerId="LiveId" clId="{CF70D2FB-1650-4D1D-B985-6A5FDEB822FB}" dt="2024-06-25T14:01:26.867" v="2660" actId="700"/>
          <ac:spMkLst>
            <pc:docMk/>
            <pc:sldMk cId="1470361285" sldId="727"/>
            <ac:spMk id="3" creationId="{DD420BD7-71AB-E9D6-76F4-D7353BF3F3C8}"/>
          </ac:spMkLst>
        </pc:spChg>
        <pc:spChg chg="mod ord">
          <ac:chgData name="Patrick Kufner" userId="313853a1c8e73662" providerId="LiveId" clId="{CF70D2FB-1650-4D1D-B985-6A5FDEB822FB}" dt="2024-06-26T13:01:24.651" v="7690" actId="700"/>
          <ac:spMkLst>
            <pc:docMk/>
            <pc:sldMk cId="1470361285" sldId="727"/>
            <ac:spMk id="4" creationId="{6EFDA580-6B11-011A-1332-95F1ED539163}"/>
          </ac:spMkLst>
        </pc:spChg>
        <pc:spChg chg="mod ord">
          <ac:chgData name="Patrick Kufner" userId="313853a1c8e73662" providerId="LiveId" clId="{CF70D2FB-1650-4D1D-B985-6A5FDEB822FB}" dt="2024-06-26T13:01:24.651" v="7690" actId="700"/>
          <ac:spMkLst>
            <pc:docMk/>
            <pc:sldMk cId="1470361285" sldId="727"/>
            <ac:spMk id="5" creationId="{5AF8A436-A6D3-8554-DC47-017951EDB77E}"/>
          </ac:spMkLst>
        </pc:spChg>
        <pc:spChg chg="mod ord">
          <ac:chgData name="Patrick Kufner" userId="313853a1c8e73662" providerId="LiveId" clId="{CF70D2FB-1650-4D1D-B985-6A5FDEB822FB}" dt="2024-06-26T13:01:24.651" v="7690" actId="700"/>
          <ac:spMkLst>
            <pc:docMk/>
            <pc:sldMk cId="1470361285" sldId="727"/>
            <ac:spMk id="6" creationId="{BE8E2FA7-2960-C10F-337C-F8C477E89DCE}"/>
          </ac:spMkLst>
        </pc:spChg>
        <pc:spChg chg="add del mod ord">
          <ac:chgData name="Patrick Kufner" userId="313853a1c8e73662" providerId="LiveId" clId="{CF70D2FB-1650-4D1D-B985-6A5FDEB822FB}" dt="2024-06-25T14:01:40.296" v="2661" actId="931"/>
          <ac:spMkLst>
            <pc:docMk/>
            <pc:sldMk cId="1470361285" sldId="727"/>
            <ac:spMk id="7" creationId="{91344F71-4BCA-F48D-CE41-6C74B63EA9A9}"/>
          </ac:spMkLst>
        </pc:spChg>
        <pc:spChg chg="add del mod ord">
          <ac:chgData name="Patrick Kufner" userId="313853a1c8e73662" providerId="LiveId" clId="{CF70D2FB-1650-4D1D-B985-6A5FDEB822FB}" dt="2024-06-25T14:01:45.361" v="2662" actId="931"/>
          <ac:spMkLst>
            <pc:docMk/>
            <pc:sldMk cId="1470361285" sldId="727"/>
            <ac:spMk id="8" creationId="{692BC11F-347B-B281-6E1D-A4828CECD0ED}"/>
          </ac:spMkLst>
        </pc:spChg>
        <pc:picChg chg="add mod ord">
          <ac:chgData name="Patrick Kufner" userId="313853a1c8e73662" providerId="LiveId" clId="{CF70D2FB-1650-4D1D-B985-6A5FDEB822FB}" dt="2024-06-26T13:01:24.651" v="7690" actId="700"/>
          <ac:picMkLst>
            <pc:docMk/>
            <pc:sldMk cId="1470361285" sldId="727"/>
            <ac:picMk id="10" creationId="{A00AFCFA-6877-015D-FDB4-C7025E311FA4}"/>
          </ac:picMkLst>
        </pc:picChg>
        <pc:picChg chg="add mod ord">
          <ac:chgData name="Patrick Kufner" userId="313853a1c8e73662" providerId="LiveId" clId="{CF70D2FB-1650-4D1D-B985-6A5FDEB822FB}" dt="2024-06-26T13:01:24.651" v="7690" actId="700"/>
          <ac:picMkLst>
            <pc:docMk/>
            <pc:sldMk cId="1470361285" sldId="727"/>
            <ac:picMk id="12" creationId="{EDB45E68-B7EA-66BB-E5FC-07B646CFE31F}"/>
          </ac:picMkLst>
        </pc:picChg>
      </pc:sldChg>
      <pc:sldChg chg="addSp delSp modSp new mod ord modClrScheme chgLayout">
        <pc:chgData name="Patrick Kufner" userId="313853a1c8e73662" providerId="LiveId" clId="{CF70D2FB-1650-4D1D-B985-6A5FDEB822FB}" dt="2024-06-29T12:29:40.040" v="8428" actId="20577"/>
        <pc:sldMkLst>
          <pc:docMk/>
          <pc:sldMk cId="1794810867" sldId="728"/>
        </pc:sldMkLst>
        <pc:spChg chg="mod ord">
          <ac:chgData name="Patrick Kufner" userId="313853a1c8e73662" providerId="LiveId" clId="{CF70D2FB-1650-4D1D-B985-6A5FDEB822FB}" dt="2024-06-29T12:29:40.040" v="8428" actId="20577"/>
          <ac:spMkLst>
            <pc:docMk/>
            <pc:sldMk cId="1794810867" sldId="728"/>
            <ac:spMk id="2" creationId="{893F112F-38B4-1736-13DC-1AF099391B9B}"/>
          </ac:spMkLst>
        </pc:spChg>
        <pc:spChg chg="del mod ord">
          <ac:chgData name="Patrick Kufner" userId="313853a1c8e73662" providerId="LiveId" clId="{CF70D2FB-1650-4D1D-B985-6A5FDEB822FB}" dt="2024-06-25T14:01:55.744" v="2669" actId="700"/>
          <ac:spMkLst>
            <pc:docMk/>
            <pc:sldMk cId="1794810867" sldId="728"/>
            <ac:spMk id="3" creationId="{118627EA-BA5E-1B8E-B0F7-2A88BAE6C764}"/>
          </ac:spMkLst>
        </pc:spChg>
        <pc:spChg chg="del">
          <ac:chgData name="Patrick Kufner" userId="313853a1c8e73662" providerId="LiveId" clId="{CF70D2FB-1650-4D1D-B985-6A5FDEB822FB}" dt="2024-06-25T14:01:55.744" v="2669" actId="700"/>
          <ac:spMkLst>
            <pc:docMk/>
            <pc:sldMk cId="1794810867" sldId="728"/>
            <ac:spMk id="4" creationId="{C9D4DE24-F8C2-21C5-1880-997F62F35DA3}"/>
          </ac:spMkLst>
        </pc:spChg>
        <pc:spChg chg="mod ord">
          <ac:chgData name="Patrick Kufner" userId="313853a1c8e73662" providerId="LiveId" clId="{CF70D2FB-1650-4D1D-B985-6A5FDEB822FB}" dt="2024-06-25T14:01:55.744" v="2669" actId="700"/>
          <ac:spMkLst>
            <pc:docMk/>
            <pc:sldMk cId="1794810867" sldId="728"/>
            <ac:spMk id="5" creationId="{27EFDE67-AE76-A19C-D43F-6F00A5109D19}"/>
          </ac:spMkLst>
        </pc:spChg>
        <pc:spChg chg="mod ord">
          <ac:chgData name="Patrick Kufner" userId="313853a1c8e73662" providerId="LiveId" clId="{CF70D2FB-1650-4D1D-B985-6A5FDEB822FB}" dt="2024-06-25T14:01:55.744" v="2669" actId="700"/>
          <ac:spMkLst>
            <pc:docMk/>
            <pc:sldMk cId="1794810867" sldId="728"/>
            <ac:spMk id="6" creationId="{EFB1C45B-B155-48E7-08CF-C5787428DAA1}"/>
          </ac:spMkLst>
        </pc:spChg>
        <pc:spChg chg="mod ord">
          <ac:chgData name="Patrick Kufner" userId="313853a1c8e73662" providerId="LiveId" clId="{CF70D2FB-1650-4D1D-B985-6A5FDEB822FB}" dt="2024-06-25T14:01:55.744" v="2669" actId="700"/>
          <ac:spMkLst>
            <pc:docMk/>
            <pc:sldMk cId="1794810867" sldId="728"/>
            <ac:spMk id="7" creationId="{566A82B8-1937-A92A-84A4-1EE77BEC3A43}"/>
          </ac:spMkLst>
        </pc:spChg>
        <pc:spChg chg="add del mod ord">
          <ac:chgData name="Patrick Kufner" userId="313853a1c8e73662" providerId="LiveId" clId="{CF70D2FB-1650-4D1D-B985-6A5FDEB822FB}" dt="2024-06-25T14:02:02.234" v="2670" actId="931"/>
          <ac:spMkLst>
            <pc:docMk/>
            <pc:sldMk cId="1794810867" sldId="728"/>
            <ac:spMk id="8" creationId="{5F11C36E-447D-849F-CD8B-863B4205A3E6}"/>
          </ac:spMkLst>
        </pc:spChg>
        <pc:picChg chg="add mod">
          <ac:chgData name="Patrick Kufner" userId="313853a1c8e73662" providerId="LiveId" clId="{CF70D2FB-1650-4D1D-B985-6A5FDEB822FB}" dt="2024-06-25T14:02:05.033" v="2671" actId="27614"/>
          <ac:picMkLst>
            <pc:docMk/>
            <pc:sldMk cId="1794810867" sldId="728"/>
            <ac:picMk id="10" creationId="{87831070-A79C-0CFF-46DD-C4F6FF1949A1}"/>
          </ac:picMkLst>
        </pc:picChg>
      </pc:sldChg>
      <pc:sldChg chg="addSp delSp modSp new mod ord">
        <pc:chgData name="Patrick Kufner" userId="313853a1c8e73662" providerId="LiveId" clId="{CF70D2FB-1650-4D1D-B985-6A5FDEB822FB}" dt="2024-06-29T12:30:03.696" v="8467" actId="20577"/>
        <pc:sldMkLst>
          <pc:docMk/>
          <pc:sldMk cId="572389503" sldId="729"/>
        </pc:sldMkLst>
        <pc:spChg chg="mod">
          <ac:chgData name="Patrick Kufner" userId="313853a1c8e73662" providerId="LiveId" clId="{CF70D2FB-1650-4D1D-B985-6A5FDEB822FB}" dt="2024-06-29T12:30:03.696" v="8467" actId="20577"/>
          <ac:spMkLst>
            <pc:docMk/>
            <pc:sldMk cId="572389503" sldId="729"/>
            <ac:spMk id="2" creationId="{C6990AF4-B529-EC54-A214-05BA486A2A47}"/>
          </ac:spMkLst>
        </pc:spChg>
        <pc:spChg chg="del">
          <ac:chgData name="Patrick Kufner" userId="313853a1c8e73662" providerId="LiveId" clId="{CF70D2FB-1650-4D1D-B985-6A5FDEB822FB}" dt="2024-06-25T14:02:12.033" v="2674" actId="931"/>
          <ac:spMkLst>
            <pc:docMk/>
            <pc:sldMk cId="572389503" sldId="729"/>
            <ac:spMk id="3" creationId="{30B65241-2DC1-8590-77DF-730867A2342F}"/>
          </ac:spMkLst>
        </pc:spChg>
        <pc:picChg chg="add mod">
          <ac:chgData name="Patrick Kufner" userId="313853a1c8e73662" providerId="LiveId" clId="{CF70D2FB-1650-4D1D-B985-6A5FDEB822FB}" dt="2024-06-25T14:02:15.137" v="2675" actId="27614"/>
          <ac:picMkLst>
            <pc:docMk/>
            <pc:sldMk cId="572389503" sldId="729"/>
            <ac:picMk id="8" creationId="{551CB81E-0A0A-EFD2-1DAE-F7605B68C415}"/>
          </ac:picMkLst>
        </pc:picChg>
      </pc:sldChg>
      <pc:sldChg chg="addSp delSp modSp new mod modClrScheme modAnim chgLayout">
        <pc:chgData name="Patrick Kufner" userId="313853a1c8e73662" providerId="LiveId" clId="{CF70D2FB-1650-4D1D-B985-6A5FDEB822FB}" dt="2024-06-26T12:56:19.295" v="7635" actId="20577"/>
        <pc:sldMkLst>
          <pc:docMk/>
          <pc:sldMk cId="547534848" sldId="730"/>
        </pc:sldMkLst>
        <pc:spChg chg="mod">
          <ac:chgData name="Patrick Kufner" userId="313853a1c8e73662" providerId="LiveId" clId="{CF70D2FB-1650-4D1D-B985-6A5FDEB822FB}" dt="2024-06-26T09:01:39.470" v="3264"/>
          <ac:spMkLst>
            <pc:docMk/>
            <pc:sldMk cId="547534848" sldId="730"/>
            <ac:spMk id="2" creationId="{A3C16A91-66FC-9199-AD61-E5BBBE4F845C}"/>
          </ac:spMkLst>
        </pc:spChg>
        <pc:spChg chg="add del mod">
          <ac:chgData name="Patrick Kufner" userId="313853a1c8e73662" providerId="LiveId" clId="{CF70D2FB-1650-4D1D-B985-6A5FDEB822FB}" dt="2024-06-25T14:14:54.088" v="3055" actId="26606"/>
          <ac:spMkLst>
            <pc:docMk/>
            <pc:sldMk cId="547534848" sldId="730"/>
            <ac:spMk id="3" creationId="{92B663CD-9939-B6F5-715A-F0431317E940}"/>
          </ac:spMkLst>
        </pc:spChg>
        <pc:spChg chg="mod">
          <ac:chgData name="Patrick Kufner" userId="313853a1c8e73662" providerId="LiveId" clId="{CF70D2FB-1650-4D1D-B985-6A5FDEB822FB}" dt="2024-06-25T14:14:54.088" v="3055" actId="26606"/>
          <ac:spMkLst>
            <pc:docMk/>
            <pc:sldMk cId="547534848" sldId="730"/>
            <ac:spMk id="4" creationId="{E9E24C71-9A88-BAD1-2BAA-C7FC7065717D}"/>
          </ac:spMkLst>
        </pc:spChg>
        <pc:spChg chg="mod">
          <ac:chgData name="Patrick Kufner" userId="313853a1c8e73662" providerId="LiveId" clId="{CF70D2FB-1650-4D1D-B985-6A5FDEB822FB}" dt="2024-06-25T14:14:54.088" v="3055" actId="26606"/>
          <ac:spMkLst>
            <pc:docMk/>
            <pc:sldMk cId="547534848" sldId="730"/>
            <ac:spMk id="5" creationId="{3A67305F-A945-5FFE-53AA-FB360954F9EF}"/>
          </ac:spMkLst>
        </pc:spChg>
        <pc:spChg chg="mod">
          <ac:chgData name="Patrick Kufner" userId="313853a1c8e73662" providerId="LiveId" clId="{CF70D2FB-1650-4D1D-B985-6A5FDEB822FB}" dt="2024-06-25T14:14:54.088" v="3055" actId="26606"/>
          <ac:spMkLst>
            <pc:docMk/>
            <pc:sldMk cId="547534848" sldId="730"/>
            <ac:spMk id="6" creationId="{D7C028D1-44D9-36EA-684B-E6F8BA5A3B37}"/>
          </ac:spMkLst>
        </pc:spChg>
        <pc:spChg chg="add del mod">
          <ac:chgData name="Patrick Kufner" userId="313853a1c8e73662" providerId="LiveId" clId="{CF70D2FB-1650-4D1D-B985-6A5FDEB822FB}" dt="2024-06-25T14:19:40.185" v="3082" actId="478"/>
          <ac:spMkLst>
            <pc:docMk/>
            <pc:sldMk cId="547534848" sldId="730"/>
            <ac:spMk id="10" creationId="{92B663CD-9939-B6F5-715A-F0431317E940}"/>
          </ac:spMkLst>
        </pc:spChg>
        <pc:spChg chg="add del mod">
          <ac:chgData name="Patrick Kufner" userId="313853a1c8e73662" providerId="LiveId" clId="{CF70D2FB-1650-4D1D-B985-6A5FDEB822FB}" dt="2024-06-25T14:19:42.458" v="3083" actId="478"/>
          <ac:spMkLst>
            <pc:docMk/>
            <pc:sldMk cId="547534848" sldId="730"/>
            <ac:spMk id="12" creationId="{63AC9D2F-6F35-BB7F-BEF5-EAA26D66584E}"/>
          </ac:spMkLst>
        </pc:spChg>
        <pc:spChg chg="add mod">
          <ac:chgData name="Patrick Kufner" userId="313853a1c8e73662" providerId="LiveId" clId="{CF70D2FB-1650-4D1D-B985-6A5FDEB822FB}" dt="2024-06-25T14:25:05.264" v="3117" actId="207"/>
          <ac:spMkLst>
            <pc:docMk/>
            <pc:sldMk cId="547534848" sldId="730"/>
            <ac:spMk id="13" creationId="{12643FAA-1A27-54B3-2B3B-A16E896EF493}"/>
          </ac:spMkLst>
        </pc:spChg>
        <pc:spChg chg="add mod">
          <ac:chgData name="Patrick Kufner" userId="313853a1c8e73662" providerId="LiveId" clId="{CF70D2FB-1650-4D1D-B985-6A5FDEB822FB}" dt="2024-06-25T14:25:26.032" v="3121" actId="1076"/>
          <ac:spMkLst>
            <pc:docMk/>
            <pc:sldMk cId="547534848" sldId="730"/>
            <ac:spMk id="14" creationId="{B6576B3F-15A6-5D95-71D7-242730B94A7F}"/>
          </ac:spMkLst>
        </pc:spChg>
        <pc:graphicFrameChg chg="add mod">
          <ac:chgData name="Patrick Kufner" userId="313853a1c8e73662" providerId="LiveId" clId="{CF70D2FB-1650-4D1D-B985-6A5FDEB822FB}" dt="2024-06-26T12:56:19.295" v="7635" actId="20577"/>
          <ac:graphicFrameMkLst>
            <pc:docMk/>
            <pc:sldMk cId="547534848" sldId="730"/>
            <ac:graphicFrameMk id="7" creationId="{45133D03-9A00-6527-A31F-A8B352F7B034}"/>
          </ac:graphicFrameMkLst>
        </pc:graphicFrameChg>
        <pc:graphicFrameChg chg="add del">
          <ac:chgData name="Patrick Kufner" userId="313853a1c8e73662" providerId="LiveId" clId="{CF70D2FB-1650-4D1D-B985-6A5FDEB822FB}" dt="2024-06-25T14:14:54.073" v="3054" actId="26606"/>
          <ac:graphicFrameMkLst>
            <pc:docMk/>
            <pc:sldMk cId="547534848" sldId="730"/>
            <ac:graphicFrameMk id="8" creationId="{AA288348-E395-D741-05E4-C51ADD6635F3}"/>
          </ac:graphicFrameMkLst>
        </pc:graphicFrameChg>
        <pc:graphicFrameChg chg="add mod">
          <ac:chgData name="Patrick Kufner" userId="313853a1c8e73662" providerId="LiveId" clId="{CF70D2FB-1650-4D1D-B985-6A5FDEB822FB}" dt="2024-06-25T14:21:27.923" v="3088" actId="207"/>
          <ac:graphicFrameMkLst>
            <pc:docMk/>
            <pc:sldMk cId="547534848" sldId="730"/>
            <ac:graphicFrameMk id="9" creationId="{893C289D-A16A-3C91-DD5B-20533E50ADFC}"/>
          </ac:graphicFrameMkLst>
        </pc:graphicFrameChg>
      </pc:sldChg>
      <pc:sldChg chg="addSp delSp modSp new mod ord modClrScheme chgLayout">
        <pc:chgData name="Patrick Kufner" userId="313853a1c8e73662" providerId="LiveId" clId="{CF70D2FB-1650-4D1D-B985-6A5FDEB822FB}" dt="2024-06-29T12:30:51.973" v="8544"/>
        <pc:sldMkLst>
          <pc:docMk/>
          <pc:sldMk cId="3084160336" sldId="731"/>
        </pc:sldMkLst>
        <pc:spChg chg="del">
          <ac:chgData name="Patrick Kufner" userId="313853a1c8e73662" providerId="LiveId" clId="{CF70D2FB-1650-4D1D-B985-6A5FDEB822FB}" dt="2024-06-25T14:25:52.777" v="3133" actId="931"/>
          <ac:spMkLst>
            <pc:docMk/>
            <pc:sldMk cId="3084160336" sldId="731"/>
            <ac:spMk id="2" creationId="{3FC73F7E-31E1-01A6-EAF7-162D99E207E3}"/>
          </ac:spMkLst>
        </pc:spChg>
        <pc:spChg chg="add mod ord">
          <ac:chgData name="Patrick Kufner" userId="313853a1c8e73662" providerId="LiveId" clId="{CF70D2FB-1650-4D1D-B985-6A5FDEB822FB}" dt="2024-06-29T12:30:21.415" v="8477" actId="20577"/>
          <ac:spMkLst>
            <pc:docMk/>
            <pc:sldMk cId="3084160336" sldId="731"/>
            <ac:spMk id="2" creationId="{A568E35E-48D5-97CE-610C-D7C226CE39CD}"/>
          </ac:spMkLst>
        </pc:spChg>
        <pc:spChg chg="mod ord">
          <ac:chgData name="Patrick Kufner" userId="313853a1c8e73662" providerId="LiveId" clId="{CF70D2FB-1650-4D1D-B985-6A5FDEB822FB}" dt="2024-06-29T12:30:45.422" v="8542" actId="20577"/>
          <ac:spMkLst>
            <pc:docMk/>
            <pc:sldMk cId="3084160336" sldId="731"/>
            <ac:spMk id="3" creationId="{1E978532-C93C-FBC5-0EF6-5D9197EA707E}"/>
          </ac:spMkLst>
        </pc:spChg>
        <pc:spChg chg="mod ord">
          <ac:chgData name="Patrick Kufner" userId="313853a1c8e73662" providerId="LiveId" clId="{CF70D2FB-1650-4D1D-B985-6A5FDEB822FB}" dt="2024-06-29T12:30:17.066" v="8468" actId="700"/>
          <ac:spMkLst>
            <pc:docMk/>
            <pc:sldMk cId="3084160336" sldId="731"/>
            <ac:spMk id="4" creationId="{B3069FAA-210F-844C-380F-ADEE377B7CAD}"/>
          </ac:spMkLst>
        </pc:spChg>
        <pc:spChg chg="mod ord">
          <ac:chgData name="Patrick Kufner" userId="313853a1c8e73662" providerId="LiveId" clId="{CF70D2FB-1650-4D1D-B985-6A5FDEB822FB}" dt="2024-06-29T12:30:17.066" v="8468" actId="700"/>
          <ac:spMkLst>
            <pc:docMk/>
            <pc:sldMk cId="3084160336" sldId="731"/>
            <ac:spMk id="5" creationId="{72013E96-D7FA-D8E8-B9A1-5F3AF8647200}"/>
          </ac:spMkLst>
        </pc:spChg>
        <pc:spChg chg="mod ord">
          <ac:chgData name="Patrick Kufner" userId="313853a1c8e73662" providerId="LiveId" clId="{CF70D2FB-1650-4D1D-B985-6A5FDEB822FB}" dt="2024-06-29T12:30:17.066" v="8468" actId="700"/>
          <ac:spMkLst>
            <pc:docMk/>
            <pc:sldMk cId="3084160336" sldId="731"/>
            <ac:spMk id="6" creationId="{BEABEDEF-DA33-5D20-371E-A66C33095912}"/>
          </ac:spMkLst>
        </pc:spChg>
        <pc:spChg chg="add mod ord">
          <ac:chgData name="Patrick Kufner" userId="313853a1c8e73662" providerId="LiveId" clId="{CF70D2FB-1650-4D1D-B985-6A5FDEB822FB}" dt="2024-06-29T12:30:25.460" v="8487" actId="20577"/>
          <ac:spMkLst>
            <pc:docMk/>
            <pc:sldMk cId="3084160336" sldId="731"/>
            <ac:spMk id="7" creationId="{32F788CF-E19C-AB65-BD3C-C9E3AFB66843}"/>
          </ac:spMkLst>
        </pc:spChg>
        <pc:spChg chg="add del mod ord">
          <ac:chgData name="Patrick Kufner" userId="313853a1c8e73662" providerId="LiveId" clId="{CF70D2FB-1650-4D1D-B985-6A5FDEB822FB}" dt="2024-06-25T14:26:01.866" v="3137" actId="931"/>
          <ac:spMkLst>
            <pc:docMk/>
            <pc:sldMk cId="3084160336" sldId="731"/>
            <ac:spMk id="9" creationId="{0D9C5FDC-72AB-4928-0A3C-ED02E44BF2A0}"/>
          </ac:spMkLst>
        </pc:spChg>
        <pc:picChg chg="add mod ord">
          <ac:chgData name="Patrick Kufner" userId="313853a1c8e73662" providerId="LiveId" clId="{CF70D2FB-1650-4D1D-B985-6A5FDEB822FB}" dt="2024-06-29T12:30:17.066" v="8468" actId="700"/>
          <ac:picMkLst>
            <pc:docMk/>
            <pc:sldMk cId="3084160336" sldId="731"/>
            <ac:picMk id="8" creationId="{BADE7413-182A-E698-ABC1-8C515D5FDB41}"/>
          </ac:picMkLst>
        </pc:picChg>
        <pc:picChg chg="add mod ord">
          <ac:chgData name="Patrick Kufner" userId="313853a1c8e73662" providerId="LiveId" clId="{CF70D2FB-1650-4D1D-B985-6A5FDEB822FB}" dt="2024-06-29T12:30:17.066" v="8468" actId="700"/>
          <ac:picMkLst>
            <pc:docMk/>
            <pc:sldMk cId="3084160336" sldId="731"/>
            <ac:picMk id="11" creationId="{CAC02490-FE10-8800-9E19-D2C3A8292021}"/>
          </ac:picMkLst>
        </pc:picChg>
      </pc:sldChg>
      <pc:sldChg chg="addSp delSp modSp add mod ord modClrScheme chgLayout">
        <pc:chgData name="Patrick Kufner" userId="313853a1c8e73662" providerId="LiveId" clId="{CF70D2FB-1650-4D1D-B985-6A5FDEB822FB}" dt="2024-06-29T13:31:05.050" v="10017" actId="20577"/>
        <pc:sldMkLst>
          <pc:docMk/>
          <pc:sldMk cId="4039518957" sldId="732"/>
        </pc:sldMkLst>
        <pc:spChg chg="mod ord">
          <ac:chgData name="Patrick Kufner" userId="313853a1c8e73662" providerId="LiveId" clId="{CF70D2FB-1650-4D1D-B985-6A5FDEB822FB}" dt="2024-06-29T13:26:49.078" v="9787" actId="20577"/>
          <ac:spMkLst>
            <pc:docMk/>
            <pc:sldMk cId="4039518957" sldId="732"/>
            <ac:spMk id="2" creationId="{96D5149B-AC57-A899-9769-7C024ED3D839}"/>
          </ac:spMkLst>
        </pc:spChg>
        <pc:spChg chg="mod ord">
          <ac:chgData name="Patrick Kufner" userId="313853a1c8e73662" providerId="LiveId" clId="{CF70D2FB-1650-4D1D-B985-6A5FDEB822FB}" dt="2024-06-29T13:26:32.097" v="9756" actId="700"/>
          <ac:spMkLst>
            <pc:docMk/>
            <pc:sldMk cId="4039518957" sldId="732"/>
            <ac:spMk id="4" creationId="{22358F11-2B90-0518-7947-B8C1441DA7A8}"/>
          </ac:spMkLst>
        </pc:spChg>
        <pc:spChg chg="mod ord">
          <ac:chgData name="Patrick Kufner" userId="313853a1c8e73662" providerId="LiveId" clId="{CF70D2FB-1650-4D1D-B985-6A5FDEB822FB}" dt="2024-06-29T13:26:32.097" v="9756" actId="700"/>
          <ac:spMkLst>
            <pc:docMk/>
            <pc:sldMk cId="4039518957" sldId="732"/>
            <ac:spMk id="5" creationId="{678DA1C1-9CC4-3937-8871-E9BAA5A1D11E}"/>
          </ac:spMkLst>
        </pc:spChg>
        <pc:spChg chg="mod ord">
          <ac:chgData name="Patrick Kufner" userId="313853a1c8e73662" providerId="LiveId" clId="{CF70D2FB-1650-4D1D-B985-6A5FDEB822FB}" dt="2024-06-29T13:26:32.097" v="9756" actId="700"/>
          <ac:spMkLst>
            <pc:docMk/>
            <pc:sldMk cId="4039518957" sldId="732"/>
            <ac:spMk id="6" creationId="{68D95D90-9BCC-BE74-E8F8-9FB32FC3450C}"/>
          </ac:spMkLst>
        </pc:spChg>
        <pc:spChg chg="del mod ord">
          <ac:chgData name="Patrick Kufner" userId="313853a1c8e73662" providerId="LiveId" clId="{CF70D2FB-1650-4D1D-B985-6A5FDEB822FB}" dt="2024-06-29T13:26:35.851" v="9758" actId="478"/>
          <ac:spMkLst>
            <pc:docMk/>
            <pc:sldMk cId="4039518957" sldId="732"/>
            <ac:spMk id="7" creationId="{45AD0B21-EEB0-D577-3380-5670DE49695F}"/>
          </ac:spMkLst>
        </pc:spChg>
        <pc:spChg chg="add mod ord">
          <ac:chgData name="Patrick Kufner" userId="313853a1c8e73662" providerId="LiveId" clId="{CF70D2FB-1650-4D1D-B985-6A5FDEB822FB}" dt="2024-06-29T13:31:05.050" v="10017" actId="20577"/>
          <ac:spMkLst>
            <pc:docMk/>
            <pc:sldMk cId="4039518957" sldId="732"/>
            <ac:spMk id="9" creationId="{E7658134-E96A-E4D5-E792-64D8A3A9F145}"/>
          </ac:spMkLst>
        </pc:spChg>
        <pc:graphicFrameChg chg="del mod">
          <ac:chgData name="Patrick Kufner" userId="313853a1c8e73662" providerId="LiveId" clId="{CF70D2FB-1650-4D1D-B985-6A5FDEB822FB}" dt="2024-06-26T09:48:54.013" v="5308" actId="478"/>
          <ac:graphicFrameMkLst>
            <pc:docMk/>
            <pc:sldMk cId="4039518957" sldId="732"/>
            <ac:graphicFrameMk id="8" creationId="{279032B9-04BF-63BC-AABB-F112C7C0B04D}"/>
          </ac:graphicFrameMkLst>
        </pc:graphicFrameChg>
      </pc:sldChg>
      <pc:sldChg chg="modSp new del mod ord">
        <pc:chgData name="Patrick Kufner" userId="313853a1c8e73662" providerId="LiveId" clId="{CF70D2FB-1650-4D1D-B985-6A5FDEB822FB}" dt="2024-06-26T09:03:18.300" v="3295" actId="47"/>
        <pc:sldMkLst>
          <pc:docMk/>
          <pc:sldMk cId="4065506120" sldId="732"/>
        </pc:sldMkLst>
        <pc:spChg chg="mod">
          <ac:chgData name="Patrick Kufner" userId="313853a1c8e73662" providerId="LiveId" clId="{CF70D2FB-1650-4D1D-B985-6A5FDEB822FB}" dt="2024-06-26T09:02:42.972" v="3279" actId="20577"/>
          <ac:spMkLst>
            <pc:docMk/>
            <pc:sldMk cId="4065506120" sldId="732"/>
            <ac:spMk id="3" creationId="{40A06F90-2AB8-FF9F-D459-3CF49784477B}"/>
          </ac:spMkLst>
        </pc:spChg>
      </pc:sldChg>
      <pc:sldChg chg="addSp delSp modSp add mod modNotesTx">
        <pc:chgData name="Patrick Kufner" userId="313853a1c8e73662" providerId="LiveId" clId="{CF70D2FB-1650-4D1D-B985-6A5FDEB822FB}" dt="2024-06-30T09:39:26.385" v="10797" actId="20577"/>
        <pc:sldMkLst>
          <pc:docMk/>
          <pc:sldMk cId="1510528513" sldId="733"/>
        </pc:sldMkLst>
        <pc:spChg chg="mod">
          <ac:chgData name="Patrick Kufner" userId="313853a1c8e73662" providerId="LiveId" clId="{CF70D2FB-1650-4D1D-B985-6A5FDEB822FB}" dt="2024-06-30T09:39:26.385" v="10797" actId="20577"/>
          <ac:spMkLst>
            <pc:docMk/>
            <pc:sldMk cId="1510528513" sldId="733"/>
            <ac:spMk id="2" creationId="{20A136F5-0950-A855-EA0D-148A81C3BE1D}"/>
          </ac:spMkLst>
        </pc:spChg>
        <pc:spChg chg="mod">
          <ac:chgData name="Patrick Kufner" userId="313853a1c8e73662" providerId="LiveId" clId="{CF70D2FB-1650-4D1D-B985-6A5FDEB822FB}" dt="2024-06-26T11:42:40.451" v="5346" actId="26606"/>
          <ac:spMkLst>
            <pc:docMk/>
            <pc:sldMk cId="1510528513" sldId="733"/>
            <ac:spMk id="4" creationId="{0B6F08EA-4D0B-E93D-F735-DEBB262209A0}"/>
          </ac:spMkLst>
        </pc:spChg>
        <pc:spChg chg="mod">
          <ac:chgData name="Patrick Kufner" userId="313853a1c8e73662" providerId="LiveId" clId="{CF70D2FB-1650-4D1D-B985-6A5FDEB822FB}" dt="2024-06-26T11:42:40.451" v="5346" actId="26606"/>
          <ac:spMkLst>
            <pc:docMk/>
            <pc:sldMk cId="1510528513" sldId="733"/>
            <ac:spMk id="5" creationId="{BD28B626-47C5-C2BC-34DA-A37251358F9C}"/>
          </ac:spMkLst>
        </pc:spChg>
        <pc:spChg chg="mod">
          <ac:chgData name="Patrick Kufner" userId="313853a1c8e73662" providerId="LiveId" clId="{CF70D2FB-1650-4D1D-B985-6A5FDEB822FB}" dt="2024-06-26T11:42:40.451" v="5346" actId="26606"/>
          <ac:spMkLst>
            <pc:docMk/>
            <pc:sldMk cId="1510528513" sldId="733"/>
            <ac:spMk id="6" creationId="{C2FFC5D6-8107-4BAF-F7D8-CBE579732968}"/>
          </ac:spMkLst>
        </pc:spChg>
        <pc:spChg chg="mod">
          <ac:chgData name="Patrick Kufner" userId="313853a1c8e73662" providerId="LiveId" clId="{CF70D2FB-1650-4D1D-B985-6A5FDEB822FB}" dt="2024-06-26T11:42:40.451" v="5346" actId="26606"/>
          <ac:spMkLst>
            <pc:docMk/>
            <pc:sldMk cId="1510528513" sldId="733"/>
            <ac:spMk id="8" creationId="{A3C1A467-75E6-C62C-9E5B-3A925B25C745}"/>
          </ac:spMkLst>
        </pc:spChg>
        <pc:spChg chg="add del mod">
          <ac:chgData name="Patrick Kufner" userId="313853a1c8e73662" providerId="LiveId" clId="{CF70D2FB-1650-4D1D-B985-6A5FDEB822FB}" dt="2024-06-26T11:42:40.451" v="5346" actId="26606"/>
          <ac:spMkLst>
            <pc:docMk/>
            <pc:sldMk cId="1510528513" sldId="733"/>
            <ac:spMk id="9" creationId="{DE4A572F-C553-15F5-1BC4-17368925D6D5}"/>
          </ac:spMkLst>
        </pc:spChg>
        <pc:spChg chg="del mod">
          <ac:chgData name="Patrick Kufner" userId="313853a1c8e73662" providerId="LiveId" clId="{CF70D2FB-1650-4D1D-B985-6A5FDEB822FB}" dt="2024-06-26T09:45:15.411" v="5299" actId="478"/>
          <ac:spMkLst>
            <pc:docMk/>
            <pc:sldMk cId="1510528513" sldId="733"/>
            <ac:spMk id="12" creationId="{10FFE2DC-1B12-9B48-5029-E27F38360C51}"/>
          </ac:spMkLst>
        </pc:spChg>
        <pc:grpChg chg="del">
          <ac:chgData name="Patrick Kufner" userId="313853a1c8e73662" providerId="LiveId" clId="{CF70D2FB-1650-4D1D-B985-6A5FDEB822FB}" dt="2024-06-26T09:45:08.630" v="5297" actId="478"/>
          <ac:grpSpMkLst>
            <pc:docMk/>
            <pc:sldMk cId="1510528513" sldId="733"/>
            <ac:grpSpMk id="13" creationId="{81CA3E07-D814-1381-54E8-E11F9162A9E9}"/>
          </ac:grpSpMkLst>
        </pc:grpChg>
        <pc:graphicFrameChg chg="add del">
          <ac:chgData name="Patrick Kufner" userId="313853a1c8e73662" providerId="LiveId" clId="{CF70D2FB-1650-4D1D-B985-6A5FDEB822FB}" dt="2024-06-26T11:42:40.413" v="5345" actId="26606"/>
          <ac:graphicFrameMkLst>
            <pc:docMk/>
            <pc:sldMk cId="1510528513" sldId="733"/>
            <ac:graphicFrameMk id="11" creationId="{19E6559B-F09D-BDA4-5FBD-625374D1FA5C}"/>
          </ac:graphicFrameMkLst>
        </pc:graphicFrameChg>
        <pc:graphicFrameChg chg="add mod modGraphic">
          <ac:chgData name="Patrick Kufner" userId="313853a1c8e73662" providerId="LiveId" clId="{CF70D2FB-1650-4D1D-B985-6A5FDEB822FB}" dt="2024-06-29T13:34:09.387" v="10136" actId="20577"/>
          <ac:graphicFrameMkLst>
            <pc:docMk/>
            <pc:sldMk cId="1510528513" sldId="733"/>
            <ac:graphicFrameMk id="14" creationId="{1469FF25-DC96-17B9-E248-2E14E62CE78B}"/>
          </ac:graphicFrameMkLst>
        </pc:graphicFrameChg>
        <pc:picChg chg="del">
          <ac:chgData name="Patrick Kufner" userId="313853a1c8e73662" providerId="LiveId" clId="{CF70D2FB-1650-4D1D-B985-6A5FDEB822FB}" dt="2024-06-26T09:45:06.536" v="5296" actId="478"/>
          <ac:picMkLst>
            <pc:docMk/>
            <pc:sldMk cId="1510528513" sldId="733"/>
            <ac:picMk id="10" creationId="{76BA2C5A-59DF-4709-BF54-94538EAC588C}"/>
          </ac:picMkLst>
        </pc:picChg>
      </pc:sldChg>
      <pc:sldChg chg="modSp add del mod">
        <pc:chgData name="Patrick Kufner" userId="313853a1c8e73662" providerId="LiveId" clId="{CF70D2FB-1650-4D1D-B985-6A5FDEB822FB}" dt="2024-06-26T09:31:06.714" v="5250" actId="47"/>
        <pc:sldMkLst>
          <pc:docMk/>
          <pc:sldMk cId="1699098344" sldId="733"/>
        </pc:sldMkLst>
        <pc:spChg chg="mod">
          <ac:chgData name="Patrick Kufner" userId="313853a1c8e73662" providerId="LiveId" clId="{CF70D2FB-1650-4D1D-B985-6A5FDEB822FB}" dt="2024-06-26T09:30:54.964" v="5247" actId="20577"/>
          <ac:spMkLst>
            <pc:docMk/>
            <pc:sldMk cId="1699098344" sldId="733"/>
            <ac:spMk id="2" creationId="{E59077D4-C77C-958D-CA5D-3DB132978892}"/>
          </ac:spMkLst>
        </pc:spChg>
      </pc:sldChg>
      <pc:sldChg chg="modSp add mod">
        <pc:chgData name="Patrick Kufner" userId="313853a1c8e73662" providerId="LiveId" clId="{CF70D2FB-1650-4D1D-B985-6A5FDEB822FB}" dt="2024-06-30T17:09:31.875" v="11262" actId="20577"/>
        <pc:sldMkLst>
          <pc:docMk/>
          <pc:sldMk cId="2173245968" sldId="734"/>
        </pc:sldMkLst>
        <pc:spChg chg="mod">
          <ac:chgData name="Patrick Kufner" userId="313853a1c8e73662" providerId="LiveId" clId="{CF70D2FB-1650-4D1D-B985-6A5FDEB822FB}" dt="2024-06-26T11:53:54.009" v="5557" actId="20577"/>
          <ac:spMkLst>
            <pc:docMk/>
            <pc:sldMk cId="2173245968" sldId="734"/>
            <ac:spMk id="2" creationId="{E59077D4-C77C-958D-CA5D-3DB132978892}"/>
          </ac:spMkLst>
        </pc:spChg>
        <pc:spChg chg="mod">
          <ac:chgData name="Patrick Kufner" userId="313853a1c8e73662" providerId="LiveId" clId="{CF70D2FB-1650-4D1D-B985-6A5FDEB822FB}" dt="2024-06-30T17:09:31.875" v="11262" actId="20577"/>
          <ac:spMkLst>
            <pc:docMk/>
            <pc:sldMk cId="2173245968" sldId="734"/>
            <ac:spMk id="3" creationId="{7525D4A5-90FB-64EF-BA3B-3AD482AF97AC}"/>
          </ac:spMkLst>
        </pc:spChg>
      </pc:sldChg>
      <pc:sldChg chg="modSp new mod ord">
        <pc:chgData name="Patrick Kufner" userId="313853a1c8e73662" providerId="LiveId" clId="{CF70D2FB-1650-4D1D-B985-6A5FDEB822FB}" dt="2024-06-29T13:17:05.041" v="9326"/>
        <pc:sldMkLst>
          <pc:docMk/>
          <pc:sldMk cId="448115399" sldId="735"/>
        </pc:sldMkLst>
        <pc:spChg chg="mod">
          <ac:chgData name="Patrick Kufner" userId="313853a1c8e73662" providerId="LiveId" clId="{CF70D2FB-1650-4D1D-B985-6A5FDEB822FB}" dt="2024-06-26T12:09:27.323" v="6092"/>
          <ac:spMkLst>
            <pc:docMk/>
            <pc:sldMk cId="448115399" sldId="735"/>
            <ac:spMk id="2" creationId="{2F5CA920-5641-AC4C-6547-2E4CC6B1FA01}"/>
          </ac:spMkLst>
        </pc:spChg>
        <pc:spChg chg="mod">
          <ac:chgData name="Patrick Kufner" userId="313853a1c8e73662" providerId="LiveId" clId="{CF70D2FB-1650-4D1D-B985-6A5FDEB822FB}" dt="2024-06-29T12:48:40.150" v="8927" actId="20577"/>
          <ac:spMkLst>
            <pc:docMk/>
            <pc:sldMk cId="448115399" sldId="735"/>
            <ac:spMk id="3" creationId="{5BE9E448-FFF7-79FE-F3F0-F22F1071B8FA}"/>
          </ac:spMkLst>
        </pc:spChg>
      </pc:sldChg>
      <pc:sldChg chg="addSp delSp modSp new del mod modClrScheme chgLayout">
        <pc:chgData name="Patrick Kufner" userId="313853a1c8e73662" providerId="LiveId" clId="{CF70D2FB-1650-4D1D-B985-6A5FDEB822FB}" dt="2024-06-26T12:05:09.242" v="5981" actId="680"/>
        <pc:sldMkLst>
          <pc:docMk/>
          <pc:sldMk cId="2662527345" sldId="735"/>
        </pc:sldMkLst>
        <pc:spChg chg="mod ord">
          <ac:chgData name="Patrick Kufner" userId="313853a1c8e73662" providerId="LiveId" clId="{CF70D2FB-1650-4D1D-B985-6A5FDEB822FB}" dt="2024-06-26T12:05:08.461" v="5979"/>
          <ac:spMkLst>
            <pc:docMk/>
            <pc:sldMk cId="2662527345" sldId="735"/>
            <ac:spMk id="2" creationId="{DCC2A488-7973-A21E-2C2C-26C491C15B7A}"/>
          </ac:spMkLst>
        </pc:spChg>
        <pc:spChg chg="mod ord">
          <ac:chgData name="Patrick Kufner" userId="313853a1c8e73662" providerId="LiveId" clId="{CF70D2FB-1650-4D1D-B985-6A5FDEB822FB}" dt="2024-06-26T12:05:08.492" v="5980"/>
          <ac:spMkLst>
            <pc:docMk/>
            <pc:sldMk cId="2662527345" sldId="735"/>
            <ac:spMk id="3" creationId="{F1390E6B-11E2-91B3-E4A9-A57B5D2BB2F0}"/>
          </ac:spMkLst>
        </pc:spChg>
        <pc:spChg chg="mod ord">
          <ac:chgData name="Patrick Kufner" userId="313853a1c8e73662" providerId="LiveId" clId="{CF70D2FB-1650-4D1D-B985-6A5FDEB822FB}" dt="2024-06-26T12:05:07.789" v="5978" actId="700"/>
          <ac:spMkLst>
            <pc:docMk/>
            <pc:sldMk cId="2662527345" sldId="735"/>
            <ac:spMk id="4" creationId="{3B03CAD7-1171-2982-9412-D404F946AC11}"/>
          </ac:spMkLst>
        </pc:spChg>
        <pc:spChg chg="mod ord">
          <ac:chgData name="Patrick Kufner" userId="313853a1c8e73662" providerId="LiveId" clId="{CF70D2FB-1650-4D1D-B985-6A5FDEB822FB}" dt="2024-06-26T12:05:07.789" v="5978" actId="700"/>
          <ac:spMkLst>
            <pc:docMk/>
            <pc:sldMk cId="2662527345" sldId="735"/>
            <ac:spMk id="5" creationId="{D991925F-7E1A-4E72-0AAA-F52F595A781A}"/>
          </ac:spMkLst>
        </pc:spChg>
        <pc:spChg chg="mod ord">
          <ac:chgData name="Patrick Kufner" userId="313853a1c8e73662" providerId="LiveId" clId="{CF70D2FB-1650-4D1D-B985-6A5FDEB822FB}" dt="2024-06-26T12:05:07.789" v="5978" actId="700"/>
          <ac:spMkLst>
            <pc:docMk/>
            <pc:sldMk cId="2662527345" sldId="735"/>
            <ac:spMk id="6" creationId="{E76DA6AB-0AD2-7A3B-5FBA-723BFF37303B}"/>
          </ac:spMkLst>
        </pc:spChg>
        <pc:spChg chg="add del mod ord">
          <ac:chgData name="Patrick Kufner" userId="313853a1c8e73662" providerId="LiveId" clId="{CF70D2FB-1650-4D1D-B985-6A5FDEB822FB}" dt="2024-06-26T12:05:07.789" v="5978" actId="700"/>
          <ac:spMkLst>
            <pc:docMk/>
            <pc:sldMk cId="2662527345" sldId="735"/>
            <ac:spMk id="7" creationId="{4A350133-F79C-954C-FAC0-B629018EA0DC}"/>
          </ac:spMkLst>
        </pc:spChg>
      </pc:sldChg>
      <pc:sldChg chg="new del">
        <pc:chgData name="Patrick Kufner" userId="313853a1c8e73662" providerId="LiveId" clId="{CF70D2FB-1650-4D1D-B985-6A5FDEB822FB}" dt="2024-06-26T12:14:25.577" v="6559" actId="47"/>
        <pc:sldMkLst>
          <pc:docMk/>
          <pc:sldMk cId="147736548" sldId="736"/>
        </pc:sldMkLst>
      </pc:sldChg>
      <pc:sldChg chg="addSp delSp modSp add del mod ord modClrScheme chgLayout">
        <pc:chgData name="Patrick Kufner" userId="313853a1c8e73662" providerId="LiveId" clId="{CF70D2FB-1650-4D1D-B985-6A5FDEB822FB}" dt="2024-06-29T13:17:57.829" v="9327" actId="47"/>
        <pc:sldMkLst>
          <pc:docMk/>
          <pc:sldMk cId="1274274803" sldId="737"/>
        </pc:sldMkLst>
        <pc:spChg chg="mod ord">
          <ac:chgData name="Patrick Kufner" userId="313853a1c8e73662" providerId="LiveId" clId="{CF70D2FB-1650-4D1D-B985-6A5FDEB822FB}" dt="2024-06-26T12:15:00.999" v="6564" actId="700"/>
          <ac:spMkLst>
            <pc:docMk/>
            <pc:sldMk cId="1274274803" sldId="737"/>
            <ac:spMk id="2" creationId="{2F5CA920-5641-AC4C-6547-2E4CC6B1FA01}"/>
          </ac:spMkLst>
        </pc:spChg>
        <pc:spChg chg="del mod">
          <ac:chgData name="Patrick Kufner" userId="313853a1c8e73662" providerId="LiveId" clId="{CF70D2FB-1650-4D1D-B985-6A5FDEB822FB}" dt="2024-06-26T12:14:53.749" v="6561" actId="931"/>
          <ac:spMkLst>
            <pc:docMk/>
            <pc:sldMk cId="1274274803" sldId="737"/>
            <ac:spMk id="3" creationId="{5BE9E448-FFF7-79FE-F3F0-F22F1071B8FA}"/>
          </ac:spMkLst>
        </pc:spChg>
        <pc:spChg chg="mod ord">
          <ac:chgData name="Patrick Kufner" userId="313853a1c8e73662" providerId="LiveId" clId="{CF70D2FB-1650-4D1D-B985-6A5FDEB822FB}" dt="2024-06-26T12:15:00.999" v="6564" actId="700"/>
          <ac:spMkLst>
            <pc:docMk/>
            <pc:sldMk cId="1274274803" sldId="737"/>
            <ac:spMk id="4" creationId="{4DF323E6-07CF-F3C2-B88D-912C3139C4C2}"/>
          </ac:spMkLst>
        </pc:spChg>
        <pc:spChg chg="mod ord">
          <ac:chgData name="Patrick Kufner" userId="313853a1c8e73662" providerId="LiveId" clId="{CF70D2FB-1650-4D1D-B985-6A5FDEB822FB}" dt="2024-06-26T12:15:00.999" v="6564" actId="700"/>
          <ac:spMkLst>
            <pc:docMk/>
            <pc:sldMk cId="1274274803" sldId="737"/>
            <ac:spMk id="5" creationId="{1DCA22AE-5BF0-7890-4663-F464AC3ABEA4}"/>
          </ac:spMkLst>
        </pc:spChg>
        <pc:spChg chg="mod ord">
          <ac:chgData name="Patrick Kufner" userId="313853a1c8e73662" providerId="LiveId" clId="{CF70D2FB-1650-4D1D-B985-6A5FDEB822FB}" dt="2024-06-26T12:15:00.999" v="6564" actId="700"/>
          <ac:spMkLst>
            <pc:docMk/>
            <pc:sldMk cId="1274274803" sldId="737"/>
            <ac:spMk id="6" creationId="{FC28F472-3DB8-382A-F129-608D83722FAD}"/>
          </ac:spMkLst>
        </pc:spChg>
        <pc:spChg chg="add del mod ord">
          <ac:chgData name="Patrick Kufner" userId="313853a1c8e73662" providerId="LiveId" clId="{CF70D2FB-1650-4D1D-B985-6A5FDEB822FB}" dt="2024-06-26T12:15:11.260" v="6565" actId="931"/>
          <ac:spMkLst>
            <pc:docMk/>
            <pc:sldMk cId="1274274803" sldId="737"/>
            <ac:spMk id="9" creationId="{18FD5DDD-7856-1E58-2101-116DC499C279}"/>
          </ac:spMkLst>
        </pc:spChg>
        <pc:picChg chg="add mod ord">
          <ac:chgData name="Patrick Kufner" userId="313853a1c8e73662" providerId="LiveId" clId="{CF70D2FB-1650-4D1D-B985-6A5FDEB822FB}" dt="2024-06-26T12:15:00.999" v="6564" actId="700"/>
          <ac:picMkLst>
            <pc:docMk/>
            <pc:sldMk cId="1274274803" sldId="737"/>
            <ac:picMk id="8" creationId="{E29047CA-B6D0-F174-5FD6-A5D927D03846}"/>
          </ac:picMkLst>
        </pc:picChg>
        <pc:picChg chg="add mod">
          <ac:chgData name="Patrick Kufner" userId="313853a1c8e73662" providerId="LiveId" clId="{CF70D2FB-1650-4D1D-B985-6A5FDEB822FB}" dt="2024-06-26T12:15:13.056" v="6566" actId="27614"/>
          <ac:picMkLst>
            <pc:docMk/>
            <pc:sldMk cId="1274274803" sldId="737"/>
            <ac:picMk id="11" creationId="{204E8BAB-16B0-85E0-0C08-F0F3918E4A53}"/>
          </ac:picMkLst>
        </pc:picChg>
      </pc:sldChg>
      <pc:sldChg chg="addSp delSp modSp add mod ord">
        <pc:chgData name="Patrick Kufner" userId="313853a1c8e73662" providerId="LiveId" clId="{CF70D2FB-1650-4D1D-B985-6A5FDEB822FB}" dt="2024-06-29T13:17:05.041" v="9326"/>
        <pc:sldMkLst>
          <pc:docMk/>
          <pc:sldMk cId="4097983397" sldId="738"/>
        </pc:sldMkLst>
        <pc:spChg chg="add del mod">
          <ac:chgData name="Patrick Kufner" userId="313853a1c8e73662" providerId="LiveId" clId="{CF70D2FB-1650-4D1D-B985-6A5FDEB822FB}" dt="2024-06-26T12:15:36.419" v="6570" actId="931"/>
          <ac:spMkLst>
            <pc:docMk/>
            <pc:sldMk cId="4097983397" sldId="738"/>
            <ac:spMk id="7" creationId="{7A1C0DE7-C2F1-0CF0-AD15-4FD3B14F6394}"/>
          </ac:spMkLst>
        </pc:spChg>
        <pc:spChg chg="add del mod">
          <ac:chgData name="Patrick Kufner" userId="313853a1c8e73662" providerId="LiveId" clId="{CF70D2FB-1650-4D1D-B985-6A5FDEB822FB}" dt="2024-06-26T12:15:41.256" v="6573" actId="931"/>
          <ac:spMkLst>
            <pc:docMk/>
            <pc:sldMk cId="4097983397" sldId="738"/>
            <ac:spMk id="10" creationId="{66F3C697-D583-4D20-E2E6-2A9DEEE904C6}"/>
          </ac:spMkLst>
        </pc:spChg>
        <pc:picChg chg="del">
          <ac:chgData name="Patrick Kufner" userId="313853a1c8e73662" providerId="LiveId" clId="{CF70D2FB-1650-4D1D-B985-6A5FDEB822FB}" dt="2024-06-26T12:15:28.185" v="6568" actId="478"/>
          <ac:picMkLst>
            <pc:docMk/>
            <pc:sldMk cId="4097983397" sldId="738"/>
            <ac:picMk id="8" creationId="{E29047CA-B6D0-F174-5FD6-A5D927D03846}"/>
          </ac:picMkLst>
        </pc:picChg>
        <pc:picChg chg="del">
          <ac:chgData name="Patrick Kufner" userId="313853a1c8e73662" providerId="LiveId" clId="{CF70D2FB-1650-4D1D-B985-6A5FDEB822FB}" dt="2024-06-26T12:15:29.060" v="6569" actId="478"/>
          <ac:picMkLst>
            <pc:docMk/>
            <pc:sldMk cId="4097983397" sldId="738"/>
            <ac:picMk id="11" creationId="{204E8BAB-16B0-85E0-0C08-F0F3918E4A53}"/>
          </ac:picMkLst>
        </pc:picChg>
        <pc:picChg chg="add mod">
          <ac:chgData name="Patrick Kufner" userId="313853a1c8e73662" providerId="LiveId" clId="{CF70D2FB-1650-4D1D-B985-6A5FDEB822FB}" dt="2024-06-26T12:15:40.740" v="6571" actId="27614"/>
          <ac:picMkLst>
            <pc:docMk/>
            <pc:sldMk cId="4097983397" sldId="738"/>
            <ac:picMk id="13" creationId="{A8A6F601-21EA-6BE1-952A-475F2FB52E75}"/>
          </ac:picMkLst>
        </pc:picChg>
        <pc:picChg chg="add mod">
          <ac:chgData name="Patrick Kufner" userId="313853a1c8e73662" providerId="LiveId" clId="{CF70D2FB-1650-4D1D-B985-6A5FDEB822FB}" dt="2024-06-26T12:15:43.178" v="6574" actId="27614"/>
          <ac:picMkLst>
            <pc:docMk/>
            <pc:sldMk cId="4097983397" sldId="738"/>
            <ac:picMk id="15" creationId="{198FBD78-4E21-0E60-CE9E-2C9F2EBA8255}"/>
          </ac:picMkLst>
        </pc:picChg>
      </pc:sldChg>
      <pc:sldChg chg="modSp add mod">
        <pc:chgData name="Patrick Kufner" userId="313853a1c8e73662" providerId="LiveId" clId="{CF70D2FB-1650-4D1D-B985-6A5FDEB822FB}" dt="2024-06-30T17:11:59.127" v="11266" actId="20577"/>
        <pc:sldMkLst>
          <pc:docMk/>
          <pc:sldMk cId="915018927" sldId="739"/>
        </pc:sldMkLst>
        <pc:spChg chg="mod">
          <ac:chgData name="Patrick Kufner" userId="313853a1c8e73662" providerId="LiveId" clId="{CF70D2FB-1650-4D1D-B985-6A5FDEB822FB}" dt="2024-06-26T12:34:17.827" v="6919" actId="20577"/>
          <ac:spMkLst>
            <pc:docMk/>
            <pc:sldMk cId="915018927" sldId="739"/>
            <ac:spMk id="2" creationId="{2F5CA920-5641-AC4C-6547-2E4CC6B1FA01}"/>
          </ac:spMkLst>
        </pc:spChg>
        <pc:spChg chg="mod">
          <ac:chgData name="Patrick Kufner" userId="313853a1c8e73662" providerId="LiveId" clId="{CF70D2FB-1650-4D1D-B985-6A5FDEB822FB}" dt="2024-06-30T17:11:59.127" v="11266" actId="20577"/>
          <ac:spMkLst>
            <pc:docMk/>
            <pc:sldMk cId="915018927" sldId="739"/>
            <ac:spMk id="3" creationId="{5BE9E448-FFF7-79FE-F3F0-F22F1071B8FA}"/>
          </ac:spMkLst>
        </pc:spChg>
      </pc:sldChg>
      <pc:sldChg chg="addSp delSp modSp new mod modClrScheme chgLayout">
        <pc:chgData name="Patrick Kufner" userId="313853a1c8e73662" providerId="LiveId" clId="{CF70D2FB-1650-4D1D-B985-6A5FDEB822FB}" dt="2024-06-26T12:42:07.250" v="7440" actId="27614"/>
        <pc:sldMkLst>
          <pc:docMk/>
          <pc:sldMk cId="216350139" sldId="740"/>
        </pc:sldMkLst>
        <pc:spChg chg="mod ord">
          <ac:chgData name="Patrick Kufner" userId="313853a1c8e73662" providerId="LiveId" clId="{CF70D2FB-1650-4D1D-B985-6A5FDEB822FB}" dt="2024-06-26T12:41:39.578" v="7434" actId="700"/>
          <ac:spMkLst>
            <pc:docMk/>
            <pc:sldMk cId="216350139" sldId="740"/>
            <ac:spMk id="2" creationId="{FCE36F29-D96B-65E2-B59B-123820F13CB1}"/>
          </ac:spMkLst>
        </pc:spChg>
        <pc:spChg chg="del mod ord">
          <ac:chgData name="Patrick Kufner" userId="313853a1c8e73662" providerId="LiveId" clId="{CF70D2FB-1650-4D1D-B985-6A5FDEB822FB}" dt="2024-06-26T12:41:39.578" v="7434" actId="700"/>
          <ac:spMkLst>
            <pc:docMk/>
            <pc:sldMk cId="216350139" sldId="740"/>
            <ac:spMk id="3" creationId="{5CC15BB4-261D-A27C-BEDC-366CBD81C216}"/>
          </ac:spMkLst>
        </pc:spChg>
        <pc:spChg chg="mod ord">
          <ac:chgData name="Patrick Kufner" userId="313853a1c8e73662" providerId="LiveId" clId="{CF70D2FB-1650-4D1D-B985-6A5FDEB822FB}" dt="2024-06-26T12:41:39.578" v="7434" actId="700"/>
          <ac:spMkLst>
            <pc:docMk/>
            <pc:sldMk cId="216350139" sldId="740"/>
            <ac:spMk id="4" creationId="{E5277F49-F5F6-7787-D61B-1F71BFDBCBEB}"/>
          </ac:spMkLst>
        </pc:spChg>
        <pc:spChg chg="mod ord">
          <ac:chgData name="Patrick Kufner" userId="313853a1c8e73662" providerId="LiveId" clId="{CF70D2FB-1650-4D1D-B985-6A5FDEB822FB}" dt="2024-06-26T12:41:39.578" v="7434" actId="700"/>
          <ac:spMkLst>
            <pc:docMk/>
            <pc:sldMk cId="216350139" sldId="740"/>
            <ac:spMk id="5" creationId="{959A9AE1-0EDE-92EA-3B8D-70BBB9A1BB02}"/>
          </ac:spMkLst>
        </pc:spChg>
        <pc:spChg chg="mod ord">
          <ac:chgData name="Patrick Kufner" userId="313853a1c8e73662" providerId="LiveId" clId="{CF70D2FB-1650-4D1D-B985-6A5FDEB822FB}" dt="2024-06-26T12:41:39.578" v="7434" actId="700"/>
          <ac:spMkLst>
            <pc:docMk/>
            <pc:sldMk cId="216350139" sldId="740"/>
            <ac:spMk id="6" creationId="{C53729B8-1D87-646B-1A2C-5EBED800F93A}"/>
          </ac:spMkLst>
        </pc:spChg>
        <pc:spChg chg="add del mod ord">
          <ac:chgData name="Patrick Kufner" userId="313853a1c8e73662" providerId="LiveId" clId="{CF70D2FB-1650-4D1D-B985-6A5FDEB822FB}" dt="2024-06-26T12:42:00.219" v="7436" actId="931"/>
          <ac:spMkLst>
            <pc:docMk/>
            <pc:sldMk cId="216350139" sldId="740"/>
            <ac:spMk id="7" creationId="{3E953066-3F72-374B-8C9A-65255A1508B3}"/>
          </ac:spMkLst>
        </pc:spChg>
        <pc:spChg chg="add del mod ord">
          <ac:chgData name="Patrick Kufner" userId="313853a1c8e73662" providerId="LiveId" clId="{CF70D2FB-1650-4D1D-B985-6A5FDEB822FB}" dt="2024-06-26T12:42:05.281" v="7439" actId="931"/>
          <ac:spMkLst>
            <pc:docMk/>
            <pc:sldMk cId="216350139" sldId="740"/>
            <ac:spMk id="8" creationId="{0C78BE7E-AF5E-4A7D-1F7F-57D92D7951AA}"/>
          </ac:spMkLst>
        </pc:spChg>
        <pc:picChg chg="add mod">
          <ac:chgData name="Patrick Kufner" userId="313853a1c8e73662" providerId="LiveId" clId="{CF70D2FB-1650-4D1D-B985-6A5FDEB822FB}" dt="2024-06-26T12:42:01.750" v="7438" actId="962"/>
          <ac:picMkLst>
            <pc:docMk/>
            <pc:sldMk cId="216350139" sldId="740"/>
            <ac:picMk id="10" creationId="{10F7D9A2-C617-E0C6-0072-5B8F6503BF74}"/>
          </ac:picMkLst>
        </pc:picChg>
        <pc:picChg chg="add mod">
          <ac:chgData name="Patrick Kufner" userId="313853a1c8e73662" providerId="LiveId" clId="{CF70D2FB-1650-4D1D-B985-6A5FDEB822FB}" dt="2024-06-26T12:42:07.250" v="7440" actId="27614"/>
          <ac:picMkLst>
            <pc:docMk/>
            <pc:sldMk cId="216350139" sldId="740"/>
            <ac:picMk id="12" creationId="{9B5626CD-88C6-E845-FA38-585F9A443879}"/>
          </ac:picMkLst>
        </pc:picChg>
      </pc:sldChg>
      <pc:sldChg chg="addSp delSp modSp new mod modClrScheme chgLayout">
        <pc:chgData name="Patrick Kufner" userId="313853a1c8e73662" providerId="LiveId" clId="{CF70D2FB-1650-4D1D-B985-6A5FDEB822FB}" dt="2024-06-30T17:18:57.526" v="11284" actId="20577"/>
        <pc:sldMkLst>
          <pc:docMk/>
          <pc:sldMk cId="1921924316" sldId="741"/>
        </pc:sldMkLst>
        <pc:spChg chg="mod ord">
          <ac:chgData name="Patrick Kufner" userId="313853a1c8e73662" providerId="LiveId" clId="{CF70D2FB-1650-4D1D-B985-6A5FDEB822FB}" dt="2024-06-26T13:22:20.145" v="8227" actId="26606"/>
          <ac:spMkLst>
            <pc:docMk/>
            <pc:sldMk cId="1921924316" sldId="741"/>
            <ac:spMk id="2" creationId="{2607FB18-BA3F-0AD4-692E-7B8DC8313156}"/>
          </ac:spMkLst>
        </pc:spChg>
        <pc:spChg chg="del mod ord">
          <ac:chgData name="Patrick Kufner" userId="313853a1c8e73662" providerId="LiveId" clId="{CF70D2FB-1650-4D1D-B985-6A5FDEB822FB}" dt="2024-06-26T12:58:00.359" v="7644" actId="700"/>
          <ac:spMkLst>
            <pc:docMk/>
            <pc:sldMk cId="1921924316" sldId="741"/>
            <ac:spMk id="3" creationId="{A5D1BFCB-036A-249A-ECE5-EDB988E6FDBC}"/>
          </ac:spMkLst>
        </pc:spChg>
        <pc:spChg chg="del mod ord">
          <ac:chgData name="Patrick Kufner" userId="313853a1c8e73662" providerId="LiveId" clId="{CF70D2FB-1650-4D1D-B985-6A5FDEB822FB}" dt="2024-06-26T12:58:00.359" v="7644" actId="700"/>
          <ac:spMkLst>
            <pc:docMk/>
            <pc:sldMk cId="1921924316" sldId="741"/>
            <ac:spMk id="4" creationId="{605FDF86-1574-B646-DCA3-506B777050A9}"/>
          </ac:spMkLst>
        </pc:spChg>
        <pc:spChg chg="mod ord">
          <ac:chgData name="Patrick Kufner" userId="313853a1c8e73662" providerId="LiveId" clId="{CF70D2FB-1650-4D1D-B985-6A5FDEB822FB}" dt="2024-06-26T13:22:20.145" v="8227" actId="26606"/>
          <ac:spMkLst>
            <pc:docMk/>
            <pc:sldMk cId="1921924316" sldId="741"/>
            <ac:spMk id="5" creationId="{0BFE5AD5-6F3A-3797-E102-0FC708EE3611}"/>
          </ac:spMkLst>
        </pc:spChg>
        <pc:spChg chg="mod ord">
          <ac:chgData name="Patrick Kufner" userId="313853a1c8e73662" providerId="LiveId" clId="{CF70D2FB-1650-4D1D-B985-6A5FDEB822FB}" dt="2024-06-26T13:22:20.145" v="8227" actId="26606"/>
          <ac:spMkLst>
            <pc:docMk/>
            <pc:sldMk cId="1921924316" sldId="741"/>
            <ac:spMk id="6" creationId="{16AB2B5E-9258-1D45-1328-3067C5232733}"/>
          </ac:spMkLst>
        </pc:spChg>
        <pc:spChg chg="mod ord">
          <ac:chgData name="Patrick Kufner" userId="313853a1c8e73662" providerId="LiveId" clId="{CF70D2FB-1650-4D1D-B985-6A5FDEB822FB}" dt="2024-06-26T13:22:20.145" v="8227" actId="26606"/>
          <ac:spMkLst>
            <pc:docMk/>
            <pc:sldMk cId="1921924316" sldId="741"/>
            <ac:spMk id="7" creationId="{E87DABC9-7B12-342D-5673-722DEBF90EBB}"/>
          </ac:spMkLst>
        </pc:spChg>
        <pc:spChg chg="add del mod ord">
          <ac:chgData name="Patrick Kufner" userId="313853a1c8e73662" providerId="LiveId" clId="{CF70D2FB-1650-4D1D-B985-6A5FDEB822FB}" dt="2024-06-26T13:21:52.439" v="8223" actId="478"/>
          <ac:spMkLst>
            <pc:docMk/>
            <pc:sldMk cId="1921924316" sldId="741"/>
            <ac:spMk id="8" creationId="{5BE12AB0-26CB-B8FE-6448-9E2D366B3B14}"/>
          </ac:spMkLst>
        </pc:spChg>
        <pc:spChg chg="add del mod ord">
          <ac:chgData name="Patrick Kufner" userId="313853a1c8e73662" providerId="LiveId" clId="{CF70D2FB-1650-4D1D-B985-6A5FDEB822FB}" dt="2024-06-26T13:22:20.145" v="8227" actId="26606"/>
          <ac:spMkLst>
            <pc:docMk/>
            <pc:sldMk cId="1921924316" sldId="741"/>
            <ac:spMk id="9" creationId="{F14BED8B-E04A-9C37-BF81-64A24E087617}"/>
          </ac:spMkLst>
        </pc:spChg>
        <pc:spChg chg="add del mod ord">
          <ac:chgData name="Patrick Kufner" userId="313853a1c8e73662" providerId="LiveId" clId="{CF70D2FB-1650-4D1D-B985-6A5FDEB822FB}" dt="2024-06-26T13:21:56.396" v="8224" actId="478"/>
          <ac:spMkLst>
            <pc:docMk/>
            <pc:sldMk cId="1921924316" sldId="741"/>
            <ac:spMk id="10" creationId="{D79EA94A-89CF-E958-E8A3-2023B0754DC3}"/>
          </ac:spMkLst>
        </pc:spChg>
        <pc:spChg chg="add del mod ord">
          <ac:chgData name="Patrick Kufner" userId="313853a1c8e73662" providerId="LiveId" clId="{CF70D2FB-1650-4D1D-B985-6A5FDEB822FB}" dt="2024-06-26T13:22:01.177" v="8225" actId="478"/>
          <ac:spMkLst>
            <pc:docMk/>
            <pc:sldMk cId="1921924316" sldId="741"/>
            <ac:spMk id="11" creationId="{834CCDC1-467F-4E21-5E75-7434479584DA}"/>
          </ac:spMkLst>
        </pc:spChg>
        <pc:graphicFrameChg chg="add mod">
          <ac:chgData name="Patrick Kufner" userId="313853a1c8e73662" providerId="LiveId" clId="{CF70D2FB-1650-4D1D-B985-6A5FDEB822FB}" dt="2024-06-30T17:18:57.526" v="11284" actId="20577"/>
          <ac:graphicFrameMkLst>
            <pc:docMk/>
            <pc:sldMk cId="1921924316" sldId="741"/>
            <ac:graphicFrameMk id="12" creationId="{1C44B988-2EDF-B224-DF76-37CFFF778A8D}"/>
          </ac:graphicFrameMkLst>
        </pc:graphicFrameChg>
      </pc:sldChg>
      <pc:sldChg chg="addSp delSp modSp new del mod modClrScheme chgLayout">
        <pc:chgData name="Patrick Kufner" userId="313853a1c8e73662" providerId="LiveId" clId="{CF70D2FB-1650-4D1D-B985-6A5FDEB822FB}" dt="2024-06-26T12:42:12.938" v="7441" actId="47"/>
        <pc:sldMkLst>
          <pc:docMk/>
          <pc:sldMk cId="3848225088" sldId="741"/>
        </pc:sldMkLst>
        <pc:spChg chg="mod ord">
          <ac:chgData name="Patrick Kufner" userId="313853a1c8e73662" providerId="LiveId" clId="{CF70D2FB-1650-4D1D-B985-6A5FDEB822FB}" dt="2024-06-26T12:41:42.266" v="7435" actId="700"/>
          <ac:spMkLst>
            <pc:docMk/>
            <pc:sldMk cId="3848225088" sldId="741"/>
            <ac:spMk id="2" creationId="{EABF496B-FA87-60EA-B407-BB3A1D9381A1}"/>
          </ac:spMkLst>
        </pc:spChg>
        <pc:spChg chg="del mod ord">
          <ac:chgData name="Patrick Kufner" userId="313853a1c8e73662" providerId="LiveId" clId="{CF70D2FB-1650-4D1D-B985-6A5FDEB822FB}" dt="2024-06-26T12:41:42.266" v="7435" actId="700"/>
          <ac:spMkLst>
            <pc:docMk/>
            <pc:sldMk cId="3848225088" sldId="741"/>
            <ac:spMk id="3" creationId="{5B4060E6-DFB3-C680-0008-3B66CF99F1D9}"/>
          </ac:spMkLst>
        </pc:spChg>
        <pc:spChg chg="mod ord">
          <ac:chgData name="Patrick Kufner" userId="313853a1c8e73662" providerId="LiveId" clId="{CF70D2FB-1650-4D1D-B985-6A5FDEB822FB}" dt="2024-06-26T12:41:42.266" v="7435" actId="700"/>
          <ac:spMkLst>
            <pc:docMk/>
            <pc:sldMk cId="3848225088" sldId="741"/>
            <ac:spMk id="4" creationId="{3DBAC9EF-1EE4-0742-5DA2-E8C10BD80F7A}"/>
          </ac:spMkLst>
        </pc:spChg>
        <pc:spChg chg="mod ord">
          <ac:chgData name="Patrick Kufner" userId="313853a1c8e73662" providerId="LiveId" clId="{CF70D2FB-1650-4D1D-B985-6A5FDEB822FB}" dt="2024-06-26T12:41:42.266" v="7435" actId="700"/>
          <ac:spMkLst>
            <pc:docMk/>
            <pc:sldMk cId="3848225088" sldId="741"/>
            <ac:spMk id="5" creationId="{189EE021-7FCD-289B-28CF-32BF434F3C73}"/>
          </ac:spMkLst>
        </pc:spChg>
        <pc:spChg chg="mod ord">
          <ac:chgData name="Patrick Kufner" userId="313853a1c8e73662" providerId="LiveId" clId="{CF70D2FB-1650-4D1D-B985-6A5FDEB822FB}" dt="2024-06-26T12:41:42.266" v="7435" actId="700"/>
          <ac:spMkLst>
            <pc:docMk/>
            <pc:sldMk cId="3848225088" sldId="741"/>
            <ac:spMk id="6" creationId="{7CB3F986-2DFA-62D9-94A6-B2D0794EEDC2}"/>
          </ac:spMkLst>
        </pc:spChg>
        <pc:spChg chg="add mod ord">
          <ac:chgData name="Patrick Kufner" userId="313853a1c8e73662" providerId="LiveId" clId="{CF70D2FB-1650-4D1D-B985-6A5FDEB822FB}" dt="2024-06-26T12:41:42.266" v="7435" actId="700"/>
          <ac:spMkLst>
            <pc:docMk/>
            <pc:sldMk cId="3848225088" sldId="741"/>
            <ac:spMk id="7" creationId="{4CCEC873-6955-B5DB-66DF-DD3FFAE64D51}"/>
          </ac:spMkLst>
        </pc:spChg>
        <pc:spChg chg="add mod ord">
          <ac:chgData name="Patrick Kufner" userId="313853a1c8e73662" providerId="LiveId" clId="{CF70D2FB-1650-4D1D-B985-6A5FDEB822FB}" dt="2024-06-26T12:41:42.266" v="7435" actId="700"/>
          <ac:spMkLst>
            <pc:docMk/>
            <pc:sldMk cId="3848225088" sldId="741"/>
            <ac:spMk id="8" creationId="{BFFA6497-AFF5-1160-F9F1-79162A3DA42D}"/>
          </ac:spMkLst>
        </pc:spChg>
      </pc:sldChg>
      <pc:sldChg chg="modSp new del mod">
        <pc:chgData name="Patrick Kufner" userId="313853a1c8e73662" providerId="LiveId" clId="{CF70D2FB-1650-4D1D-B985-6A5FDEB822FB}" dt="2024-06-29T12:31:39.069" v="8548" actId="47"/>
        <pc:sldMkLst>
          <pc:docMk/>
          <pc:sldMk cId="3987819299" sldId="742"/>
        </pc:sldMkLst>
        <pc:spChg chg="mod">
          <ac:chgData name="Patrick Kufner" userId="313853a1c8e73662" providerId="LiveId" clId="{CF70D2FB-1650-4D1D-B985-6A5FDEB822FB}" dt="2024-06-29T12:31:11.738" v="8546"/>
          <ac:spMkLst>
            <pc:docMk/>
            <pc:sldMk cId="3987819299" sldId="742"/>
            <ac:spMk id="2" creationId="{314780C5-5A1F-85C5-EC3E-922E9BED0C9B}"/>
          </ac:spMkLst>
        </pc:spChg>
      </pc:sldChg>
      <pc:sldChg chg="addSp delSp modSp add mod modClrScheme chgLayout">
        <pc:chgData name="Patrick Kufner" userId="313853a1c8e73662" providerId="LiveId" clId="{CF70D2FB-1650-4D1D-B985-6A5FDEB822FB}" dt="2024-06-30T09:18:57.017" v="10206" actId="20577"/>
        <pc:sldMkLst>
          <pc:docMk/>
          <pc:sldMk cId="4234420374" sldId="743"/>
        </pc:sldMkLst>
        <pc:spChg chg="mod">
          <ac:chgData name="Patrick Kufner" userId="313853a1c8e73662" providerId="LiveId" clId="{CF70D2FB-1650-4D1D-B985-6A5FDEB822FB}" dt="2024-06-29T12:37:25.971" v="8755" actId="26606"/>
          <ac:spMkLst>
            <pc:docMk/>
            <pc:sldMk cId="4234420374" sldId="743"/>
            <ac:spMk id="2" creationId="{C5C8467B-A775-1C4D-E887-949DAEFFB24D}"/>
          </ac:spMkLst>
        </pc:spChg>
        <pc:spChg chg="mod">
          <ac:chgData name="Patrick Kufner" userId="313853a1c8e73662" providerId="LiveId" clId="{CF70D2FB-1650-4D1D-B985-6A5FDEB822FB}" dt="2024-06-29T12:37:25.971" v="8755" actId="26606"/>
          <ac:spMkLst>
            <pc:docMk/>
            <pc:sldMk cId="4234420374" sldId="743"/>
            <ac:spMk id="4" creationId="{8253E4F7-518D-0E52-051C-6F8F039BDE3E}"/>
          </ac:spMkLst>
        </pc:spChg>
        <pc:spChg chg="mod">
          <ac:chgData name="Patrick Kufner" userId="313853a1c8e73662" providerId="LiveId" clId="{CF70D2FB-1650-4D1D-B985-6A5FDEB822FB}" dt="2024-06-29T12:37:25.971" v="8755" actId="26606"/>
          <ac:spMkLst>
            <pc:docMk/>
            <pc:sldMk cId="4234420374" sldId="743"/>
            <ac:spMk id="5" creationId="{6C6CC0C6-3571-6645-BC36-F7A062E76704}"/>
          </ac:spMkLst>
        </pc:spChg>
        <pc:spChg chg="mod">
          <ac:chgData name="Patrick Kufner" userId="313853a1c8e73662" providerId="LiveId" clId="{CF70D2FB-1650-4D1D-B985-6A5FDEB822FB}" dt="2024-06-29T12:37:25.971" v="8755" actId="26606"/>
          <ac:spMkLst>
            <pc:docMk/>
            <pc:sldMk cId="4234420374" sldId="743"/>
            <ac:spMk id="6" creationId="{704953B0-B5D8-287D-D4FB-8E4F8466E7DC}"/>
          </ac:spMkLst>
        </pc:spChg>
        <pc:spChg chg="add mod ord">
          <ac:chgData name="Patrick Kufner" userId="313853a1c8e73662" providerId="LiveId" clId="{CF70D2FB-1650-4D1D-B985-6A5FDEB822FB}" dt="2024-06-29T12:39:30.587" v="8770" actId="14100"/>
          <ac:spMkLst>
            <pc:docMk/>
            <pc:sldMk cId="4234420374" sldId="743"/>
            <ac:spMk id="7" creationId="{4F2323B6-4B42-4B54-A326-87726FA579FC}"/>
          </ac:spMkLst>
        </pc:spChg>
        <pc:spChg chg="add mod ord">
          <ac:chgData name="Patrick Kufner" userId="313853a1c8e73662" providerId="LiveId" clId="{CF70D2FB-1650-4D1D-B985-6A5FDEB822FB}" dt="2024-06-30T09:18:57.017" v="10206" actId="20577"/>
          <ac:spMkLst>
            <pc:docMk/>
            <pc:sldMk cId="4234420374" sldId="743"/>
            <ac:spMk id="8" creationId="{B8E1665C-19E8-B359-6AD6-1E9214E290DD}"/>
          </ac:spMkLst>
        </pc:spChg>
        <pc:spChg chg="add del mod">
          <ac:chgData name="Patrick Kufner" userId="313853a1c8e73662" providerId="LiveId" clId="{CF70D2FB-1650-4D1D-B985-6A5FDEB822FB}" dt="2024-06-29T12:37:25.971" v="8755" actId="26606"/>
          <ac:spMkLst>
            <pc:docMk/>
            <pc:sldMk cId="4234420374" sldId="743"/>
            <ac:spMk id="14" creationId="{DA6A8CF8-6D4D-AECF-0B73-43575896BE95}"/>
          </ac:spMkLst>
        </pc:spChg>
        <pc:graphicFrameChg chg="add del mod">
          <ac:chgData name="Patrick Kufner" userId="313853a1c8e73662" providerId="LiveId" clId="{CF70D2FB-1650-4D1D-B985-6A5FDEB822FB}" dt="2024-06-29T12:33:22.487" v="8557" actId="478"/>
          <ac:graphicFrameMkLst>
            <pc:docMk/>
            <pc:sldMk cId="4234420374" sldId="743"/>
            <ac:graphicFrameMk id="3" creationId="{87027ECD-D4F8-960E-6095-52E958CEC50D}"/>
          </ac:graphicFrameMkLst>
        </pc:graphicFrameChg>
        <pc:graphicFrameChg chg="mod modGraphic">
          <ac:chgData name="Patrick Kufner" userId="313853a1c8e73662" providerId="LiveId" clId="{CF70D2FB-1650-4D1D-B985-6A5FDEB822FB}" dt="2024-06-29T12:37:36.755" v="8756"/>
          <ac:graphicFrameMkLst>
            <pc:docMk/>
            <pc:sldMk cId="4234420374" sldId="743"/>
            <ac:graphicFrameMk id="9" creationId="{2E1CAE0D-9A5D-5F10-0FB9-DE2011F94D99}"/>
          </ac:graphicFrameMkLst>
        </pc:graphicFrameChg>
        <pc:cxnChg chg="add del">
          <ac:chgData name="Patrick Kufner" userId="313853a1c8e73662" providerId="LiveId" clId="{CF70D2FB-1650-4D1D-B985-6A5FDEB822FB}" dt="2024-06-30T09:17:44.461" v="10155" actId="478"/>
          <ac:cxnSpMkLst>
            <pc:docMk/>
            <pc:sldMk cId="4234420374" sldId="743"/>
            <ac:cxnSpMk id="10" creationId="{12D29E01-4E07-02DD-23FF-886CE9D50B29}"/>
          </ac:cxnSpMkLst>
        </pc:cxnChg>
        <pc:cxnChg chg="add del mod">
          <ac:chgData name="Patrick Kufner" userId="313853a1c8e73662" providerId="LiveId" clId="{CF70D2FB-1650-4D1D-B985-6A5FDEB822FB}" dt="2024-06-30T09:16:23.293" v="10145" actId="478"/>
          <ac:cxnSpMkLst>
            <pc:docMk/>
            <pc:sldMk cId="4234420374" sldId="743"/>
            <ac:cxnSpMk id="12" creationId="{69C9517D-3C83-09DB-13F4-4600450F5BD6}"/>
          </ac:cxnSpMkLst>
        </pc:cxnChg>
        <pc:cxnChg chg="add del mod">
          <ac:chgData name="Patrick Kufner" userId="313853a1c8e73662" providerId="LiveId" clId="{CF70D2FB-1650-4D1D-B985-6A5FDEB822FB}" dt="2024-06-30T09:16:40.839" v="10149" actId="478"/>
          <ac:cxnSpMkLst>
            <pc:docMk/>
            <pc:sldMk cId="4234420374" sldId="743"/>
            <ac:cxnSpMk id="16" creationId="{92B2EE63-842F-5C11-B70A-490C094B138A}"/>
          </ac:cxnSpMkLst>
        </pc:cxnChg>
        <pc:cxnChg chg="add del mod">
          <ac:chgData name="Patrick Kufner" userId="313853a1c8e73662" providerId="LiveId" clId="{CF70D2FB-1650-4D1D-B985-6A5FDEB822FB}" dt="2024-06-30T09:17:43.742" v="10154" actId="478"/>
          <ac:cxnSpMkLst>
            <pc:docMk/>
            <pc:sldMk cId="4234420374" sldId="743"/>
            <ac:cxnSpMk id="21" creationId="{B0DF0D56-D4CE-C565-CE9F-876AB4941F6D}"/>
          </ac:cxnSpMkLst>
        </pc:cxnChg>
      </pc:sldChg>
      <pc:sldChg chg="addSp delSp modSp new mod modClrScheme chgLayout">
        <pc:chgData name="Patrick Kufner" userId="313853a1c8e73662" providerId="LiveId" clId="{CF70D2FB-1650-4D1D-B985-6A5FDEB822FB}" dt="2024-06-29T12:41:48.110" v="8811" actId="20577"/>
        <pc:sldMkLst>
          <pc:docMk/>
          <pc:sldMk cId="2155028756" sldId="744"/>
        </pc:sldMkLst>
        <pc:spChg chg="add del">
          <ac:chgData name="Patrick Kufner" userId="313853a1c8e73662" providerId="LiveId" clId="{CF70D2FB-1650-4D1D-B985-6A5FDEB822FB}" dt="2024-06-29T12:40:57.130" v="8779" actId="700"/>
          <ac:spMkLst>
            <pc:docMk/>
            <pc:sldMk cId="2155028756" sldId="744"/>
            <ac:spMk id="2" creationId="{18793322-CBE1-5229-6476-D9D53A091884}"/>
          </ac:spMkLst>
        </pc:spChg>
        <pc:spChg chg="add del mod ord">
          <ac:chgData name="Patrick Kufner" userId="313853a1c8e73662" providerId="LiveId" clId="{CF70D2FB-1650-4D1D-B985-6A5FDEB822FB}" dt="2024-06-29T12:40:57.130" v="8779" actId="700"/>
          <ac:spMkLst>
            <pc:docMk/>
            <pc:sldMk cId="2155028756" sldId="744"/>
            <ac:spMk id="3" creationId="{EDBDD578-945E-0CB1-0B8D-C2502530A7B0}"/>
          </ac:spMkLst>
        </pc:spChg>
        <pc:spChg chg="add del">
          <ac:chgData name="Patrick Kufner" userId="313853a1c8e73662" providerId="LiveId" clId="{CF70D2FB-1650-4D1D-B985-6A5FDEB822FB}" dt="2024-06-29T12:40:57.130" v="8779" actId="700"/>
          <ac:spMkLst>
            <pc:docMk/>
            <pc:sldMk cId="2155028756" sldId="744"/>
            <ac:spMk id="4" creationId="{6CEBFDAE-224F-46C4-6807-1E4455213FB5}"/>
          </ac:spMkLst>
        </pc:spChg>
        <pc:spChg chg="add del">
          <ac:chgData name="Patrick Kufner" userId="313853a1c8e73662" providerId="LiveId" clId="{CF70D2FB-1650-4D1D-B985-6A5FDEB822FB}" dt="2024-06-29T12:40:57.130" v="8779" actId="700"/>
          <ac:spMkLst>
            <pc:docMk/>
            <pc:sldMk cId="2155028756" sldId="744"/>
            <ac:spMk id="5" creationId="{3FA824DF-1DA1-247E-1602-C20466A05172}"/>
          </ac:spMkLst>
        </pc:spChg>
        <pc:spChg chg="add del mod ord">
          <ac:chgData name="Patrick Kufner" userId="313853a1c8e73662" providerId="LiveId" clId="{CF70D2FB-1650-4D1D-B985-6A5FDEB822FB}" dt="2024-06-29T12:40:57.130" v="8779" actId="700"/>
          <ac:spMkLst>
            <pc:docMk/>
            <pc:sldMk cId="2155028756" sldId="744"/>
            <ac:spMk id="6" creationId="{502BB523-0DDC-22E1-4E86-438D39CA1395}"/>
          </ac:spMkLst>
        </pc:spChg>
        <pc:spChg chg="mod ord">
          <ac:chgData name="Patrick Kufner" userId="313853a1c8e73662" providerId="LiveId" clId="{CF70D2FB-1650-4D1D-B985-6A5FDEB822FB}" dt="2024-06-29T12:40:57.130" v="8779" actId="700"/>
          <ac:spMkLst>
            <pc:docMk/>
            <pc:sldMk cId="2155028756" sldId="744"/>
            <ac:spMk id="7" creationId="{B37DDF66-B15A-F198-7C79-5FB3887731D8}"/>
          </ac:spMkLst>
        </pc:spChg>
        <pc:spChg chg="mod ord">
          <ac:chgData name="Patrick Kufner" userId="313853a1c8e73662" providerId="LiveId" clId="{CF70D2FB-1650-4D1D-B985-6A5FDEB822FB}" dt="2024-06-29T12:40:57.130" v="8779" actId="700"/>
          <ac:spMkLst>
            <pc:docMk/>
            <pc:sldMk cId="2155028756" sldId="744"/>
            <ac:spMk id="8" creationId="{BE638775-CEBA-C7A8-70E1-8E8BBF1D2F40}"/>
          </ac:spMkLst>
        </pc:spChg>
        <pc:spChg chg="mod ord">
          <ac:chgData name="Patrick Kufner" userId="313853a1c8e73662" providerId="LiveId" clId="{CF70D2FB-1650-4D1D-B985-6A5FDEB822FB}" dt="2024-06-29T12:40:57.130" v="8779" actId="700"/>
          <ac:spMkLst>
            <pc:docMk/>
            <pc:sldMk cId="2155028756" sldId="744"/>
            <ac:spMk id="9" creationId="{57337518-E269-6E9C-0CE2-45073909018B}"/>
          </ac:spMkLst>
        </pc:spChg>
        <pc:spChg chg="add del mod ord">
          <ac:chgData name="Patrick Kufner" userId="313853a1c8e73662" providerId="LiveId" clId="{CF70D2FB-1650-4D1D-B985-6A5FDEB822FB}" dt="2024-06-29T12:41:48.110" v="8811" actId="20577"/>
          <ac:spMkLst>
            <pc:docMk/>
            <pc:sldMk cId="2155028756" sldId="744"/>
            <ac:spMk id="10" creationId="{85417966-FDC9-8F73-4868-B158C17965B1}"/>
          </ac:spMkLst>
        </pc:spChg>
        <pc:spChg chg="add del mod ord">
          <ac:chgData name="Patrick Kufner" userId="313853a1c8e73662" providerId="LiveId" clId="{CF70D2FB-1650-4D1D-B985-6A5FDEB822FB}" dt="2024-06-29T12:41:23.483" v="8781" actId="478"/>
          <ac:spMkLst>
            <pc:docMk/>
            <pc:sldMk cId="2155028756" sldId="744"/>
            <ac:spMk id="11" creationId="{51A86F4C-A1BF-F8CB-B4EE-CF6ED9395910}"/>
          </ac:spMkLst>
        </pc:spChg>
        <pc:spChg chg="add mod">
          <ac:chgData name="Patrick Kufner" userId="313853a1c8e73662" providerId="LiveId" clId="{CF70D2FB-1650-4D1D-B985-6A5FDEB822FB}" dt="2024-06-29T12:40:51.450" v="8777"/>
          <ac:spMkLst>
            <pc:docMk/>
            <pc:sldMk cId="2155028756" sldId="744"/>
            <ac:spMk id="13" creationId="{10FFE2DC-1B12-9B48-5029-E27F38360C51}"/>
          </ac:spMkLst>
        </pc:spChg>
        <pc:spChg chg="add mod">
          <ac:chgData name="Patrick Kufner" userId="313853a1c8e73662" providerId="LiveId" clId="{CF70D2FB-1650-4D1D-B985-6A5FDEB822FB}" dt="2024-06-29T12:41:36.475" v="8782" actId="1076"/>
          <ac:spMkLst>
            <pc:docMk/>
            <pc:sldMk cId="2155028756" sldId="744"/>
            <ac:spMk id="15" creationId="{D3EB18D2-0281-EE87-1DFB-0FE3807AAFA0}"/>
          </ac:spMkLst>
        </pc:spChg>
        <pc:picChg chg="add mod">
          <ac:chgData name="Patrick Kufner" userId="313853a1c8e73662" providerId="LiveId" clId="{CF70D2FB-1650-4D1D-B985-6A5FDEB822FB}" dt="2024-06-29T12:40:51.450" v="8777"/>
          <ac:picMkLst>
            <pc:docMk/>
            <pc:sldMk cId="2155028756" sldId="744"/>
            <ac:picMk id="12" creationId="{76BA2C5A-59DF-4709-BF54-94538EAC588C}"/>
          </ac:picMkLst>
        </pc:picChg>
        <pc:picChg chg="add mod">
          <ac:chgData name="Patrick Kufner" userId="313853a1c8e73662" providerId="LiveId" clId="{CF70D2FB-1650-4D1D-B985-6A5FDEB822FB}" dt="2024-06-29T12:41:36.475" v="8782" actId="1076"/>
          <ac:picMkLst>
            <pc:docMk/>
            <pc:sldMk cId="2155028756" sldId="744"/>
            <ac:picMk id="14" creationId="{E9F5E495-B8AD-5B09-1643-9350560B47EA}"/>
          </ac:picMkLst>
        </pc:picChg>
      </pc:sldChg>
      <pc:sldChg chg="new del">
        <pc:chgData name="Patrick Kufner" userId="313853a1c8e73662" providerId="LiveId" clId="{CF70D2FB-1650-4D1D-B985-6A5FDEB822FB}" dt="2024-06-29T12:40:42.849" v="8774" actId="47"/>
        <pc:sldMkLst>
          <pc:docMk/>
          <pc:sldMk cId="2815599389" sldId="744"/>
        </pc:sldMkLst>
      </pc:sldChg>
      <pc:sldChg chg="addSp delSp modSp new mod modClrScheme chgLayout">
        <pc:chgData name="Patrick Kufner" userId="313853a1c8e73662" providerId="LiveId" clId="{CF70D2FB-1650-4D1D-B985-6A5FDEB822FB}" dt="2024-06-30T09:23:09.943" v="10278" actId="20577"/>
        <pc:sldMkLst>
          <pc:docMk/>
          <pc:sldMk cId="3171501955" sldId="745"/>
        </pc:sldMkLst>
        <pc:spChg chg="mod ord">
          <ac:chgData name="Patrick Kufner" userId="313853a1c8e73662" providerId="LiveId" clId="{CF70D2FB-1650-4D1D-B985-6A5FDEB822FB}" dt="2024-06-29T13:14:23.540" v="9320" actId="26606"/>
          <ac:spMkLst>
            <pc:docMk/>
            <pc:sldMk cId="3171501955" sldId="745"/>
            <ac:spMk id="2" creationId="{4E6EF4C2-830B-03B8-2ED0-2BADAEC7BE1C}"/>
          </ac:spMkLst>
        </pc:spChg>
        <pc:spChg chg="del mod ord">
          <ac:chgData name="Patrick Kufner" userId="313853a1c8e73662" providerId="LiveId" clId="{CF70D2FB-1650-4D1D-B985-6A5FDEB822FB}" dt="2024-06-29T13:03:49.801" v="8977" actId="700"/>
          <ac:spMkLst>
            <pc:docMk/>
            <pc:sldMk cId="3171501955" sldId="745"/>
            <ac:spMk id="3" creationId="{6B767730-F92C-2AEE-0F8B-C0FCA078E947}"/>
          </ac:spMkLst>
        </pc:spChg>
        <pc:spChg chg="del">
          <ac:chgData name="Patrick Kufner" userId="313853a1c8e73662" providerId="LiveId" clId="{CF70D2FB-1650-4D1D-B985-6A5FDEB822FB}" dt="2024-06-29T13:03:49.801" v="8977" actId="700"/>
          <ac:spMkLst>
            <pc:docMk/>
            <pc:sldMk cId="3171501955" sldId="745"/>
            <ac:spMk id="4" creationId="{E417C340-C84B-F668-9857-E73ECBFF072F}"/>
          </ac:spMkLst>
        </pc:spChg>
        <pc:spChg chg="mod ord">
          <ac:chgData name="Patrick Kufner" userId="313853a1c8e73662" providerId="LiveId" clId="{CF70D2FB-1650-4D1D-B985-6A5FDEB822FB}" dt="2024-06-29T13:14:23.540" v="9320" actId="26606"/>
          <ac:spMkLst>
            <pc:docMk/>
            <pc:sldMk cId="3171501955" sldId="745"/>
            <ac:spMk id="5" creationId="{42A933DA-0CE7-7849-30E8-075CDFF28A19}"/>
          </ac:spMkLst>
        </pc:spChg>
        <pc:spChg chg="mod ord">
          <ac:chgData name="Patrick Kufner" userId="313853a1c8e73662" providerId="LiveId" clId="{CF70D2FB-1650-4D1D-B985-6A5FDEB822FB}" dt="2024-06-29T13:14:23.540" v="9320" actId="26606"/>
          <ac:spMkLst>
            <pc:docMk/>
            <pc:sldMk cId="3171501955" sldId="745"/>
            <ac:spMk id="6" creationId="{1B8C38AC-F7C1-790F-5FE6-2D27734CCB0E}"/>
          </ac:spMkLst>
        </pc:spChg>
        <pc:spChg chg="mod ord">
          <ac:chgData name="Patrick Kufner" userId="313853a1c8e73662" providerId="LiveId" clId="{CF70D2FB-1650-4D1D-B985-6A5FDEB822FB}" dt="2024-06-29T13:14:23.540" v="9320" actId="26606"/>
          <ac:spMkLst>
            <pc:docMk/>
            <pc:sldMk cId="3171501955" sldId="745"/>
            <ac:spMk id="7" creationId="{9629AA50-C958-285E-CA61-A891DFAD54C2}"/>
          </ac:spMkLst>
        </pc:spChg>
        <pc:spChg chg="add del mod ord">
          <ac:chgData name="Patrick Kufner" userId="313853a1c8e73662" providerId="LiveId" clId="{CF70D2FB-1650-4D1D-B985-6A5FDEB822FB}" dt="2024-06-29T13:04:59.437" v="8978" actId="700"/>
          <ac:spMkLst>
            <pc:docMk/>
            <pc:sldMk cId="3171501955" sldId="745"/>
            <ac:spMk id="8" creationId="{048E83A7-C098-63D7-FCA0-67677928D468}"/>
          </ac:spMkLst>
        </pc:spChg>
        <pc:spChg chg="add del mod ord">
          <ac:chgData name="Patrick Kufner" userId="313853a1c8e73662" providerId="LiveId" clId="{CF70D2FB-1650-4D1D-B985-6A5FDEB822FB}" dt="2024-06-29T13:14:23.540" v="9320" actId="26606"/>
          <ac:spMkLst>
            <pc:docMk/>
            <pc:sldMk cId="3171501955" sldId="745"/>
            <ac:spMk id="9" creationId="{32C15F3A-75E7-3C08-D332-227C2A0D75CD}"/>
          </ac:spMkLst>
        </pc:spChg>
        <pc:spChg chg="add mod ord">
          <ac:chgData name="Patrick Kufner" userId="313853a1c8e73662" providerId="LiveId" clId="{CF70D2FB-1650-4D1D-B985-6A5FDEB822FB}" dt="2024-06-29T13:14:23.540" v="9320" actId="26606"/>
          <ac:spMkLst>
            <pc:docMk/>
            <pc:sldMk cId="3171501955" sldId="745"/>
            <ac:spMk id="10" creationId="{80B08994-D6CA-52A0-5B5D-2E0AF607358A}"/>
          </ac:spMkLst>
        </pc:spChg>
        <pc:graphicFrameChg chg="add del mod">
          <ac:chgData name="Patrick Kufner" userId="313853a1c8e73662" providerId="LiveId" clId="{CF70D2FB-1650-4D1D-B985-6A5FDEB822FB}" dt="2024-06-29T13:11:08.678" v="9300" actId="26606"/>
          <ac:graphicFrameMkLst>
            <pc:docMk/>
            <pc:sldMk cId="3171501955" sldId="745"/>
            <ac:graphicFrameMk id="12" creationId="{6FF5A759-6A08-4C7D-41BD-C68FB17E68A5}"/>
          </ac:graphicFrameMkLst>
        </pc:graphicFrameChg>
        <pc:graphicFrameChg chg="add mod">
          <ac:chgData name="Patrick Kufner" userId="313853a1c8e73662" providerId="LiveId" clId="{CF70D2FB-1650-4D1D-B985-6A5FDEB822FB}" dt="2024-06-30T09:23:09.943" v="10278" actId="20577"/>
          <ac:graphicFrameMkLst>
            <pc:docMk/>
            <pc:sldMk cId="3171501955" sldId="745"/>
            <ac:graphicFrameMk id="13" creationId="{ACA471B8-683F-5027-9138-2A706362EADF}"/>
          </ac:graphicFrameMkLst>
        </pc:graphicFrameChg>
        <pc:graphicFrameChg chg="add del mod">
          <ac:chgData name="Patrick Kufner" userId="313853a1c8e73662" providerId="LiveId" clId="{CF70D2FB-1650-4D1D-B985-6A5FDEB822FB}" dt="2024-06-29T13:11:16.455" v="9302" actId="26606"/>
          <ac:graphicFrameMkLst>
            <pc:docMk/>
            <pc:sldMk cId="3171501955" sldId="745"/>
            <ac:graphicFrameMk id="14" creationId="{D0981965-07B4-C2FE-F47D-0720FECF4493}"/>
          </ac:graphicFrameMkLst>
        </pc:graphicFrameChg>
      </pc:sldChg>
      <pc:sldChg chg="addSp delSp modSp add mod">
        <pc:chgData name="Patrick Kufner" userId="313853a1c8e73662" providerId="LiveId" clId="{CF70D2FB-1650-4D1D-B985-6A5FDEB822FB}" dt="2024-06-29T13:13:42.442" v="9317" actId="1076"/>
        <pc:sldMkLst>
          <pc:docMk/>
          <pc:sldMk cId="1195526218" sldId="746"/>
        </pc:sldMkLst>
        <pc:spChg chg="del mod">
          <ac:chgData name="Patrick Kufner" userId="313853a1c8e73662" providerId="LiveId" clId="{CF70D2FB-1650-4D1D-B985-6A5FDEB822FB}" dt="2024-06-29T13:13:10.942" v="9310" actId="931"/>
          <ac:spMkLst>
            <pc:docMk/>
            <pc:sldMk cId="1195526218" sldId="746"/>
            <ac:spMk id="9" creationId="{32C15F3A-75E7-3C08-D332-227C2A0D75CD}"/>
          </ac:spMkLst>
        </pc:spChg>
        <pc:picChg chg="add mod">
          <ac:chgData name="Patrick Kufner" userId="313853a1c8e73662" providerId="LiveId" clId="{CF70D2FB-1650-4D1D-B985-6A5FDEB822FB}" dt="2024-06-29T13:13:13.595" v="9312" actId="962"/>
          <ac:picMkLst>
            <pc:docMk/>
            <pc:sldMk cId="1195526218" sldId="746"/>
            <ac:picMk id="4" creationId="{0C13EC80-C23D-BBFA-B6B8-00C5B968D735}"/>
          </ac:picMkLst>
        </pc:picChg>
        <pc:picChg chg="add mod">
          <ac:chgData name="Patrick Kufner" userId="313853a1c8e73662" providerId="LiveId" clId="{CF70D2FB-1650-4D1D-B985-6A5FDEB822FB}" dt="2024-06-29T13:13:42.442" v="9317" actId="1076"/>
          <ac:picMkLst>
            <pc:docMk/>
            <pc:sldMk cId="1195526218" sldId="746"/>
            <ac:picMk id="11" creationId="{F3937B8C-D9DD-2D8E-5658-8ECEF03144FC}"/>
          </ac:picMkLst>
        </pc:picChg>
      </pc:sldChg>
      <pc:sldChg chg="addSp delSp modSp new mod modClrScheme chgLayout">
        <pc:chgData name="Patrick Kufner" userId="313853a1c8e73662" providerId="LiveId" clId="{CF70D2FB-1650-4D1D-B985-6A5FDEB822FB}" dt="2024-06-29T13:23:23.371" v="9563"/>
        <pc:sldMkLst>
          <pc:docMk/>
          <pc:sldMk cId="647752624" sldId="747"/>
        </pc:sldMkLst>
        <pc:spChg chg="mod">
          <ac:chgData name="Patrick Kufner" userId="313853a1c8e73662" providerId="LiveId" clId="{CF70D2FB-1650-4D1D-B985-6A5FDEB822FB}" dt="2024-06-29T13:23:23.371" v="9563"/>
          <ac:spMkLst>
            <pc:docMk/>
            <pc:sldMk cId="647752624" sldId="747"/>
            <ac:spMk id="2" creationId="{EF65F148-69B3-FC6C-C296-5AEB45755D71}"/>
          </ac:spMkLst>
        </pc:spChg>
        <pc:spChg chg="add del mod">
          <ac:chgData name="Patrick Kufner" userId="313853a1c8e73662" providerId="LiveId" clId="{CF70D2FB-1650-4D1D-B985-6A5FDEB822FB}" dt="2024-06-29T13:20:58.713" v="9423" actId="20577"/>
          <ac:spMkLst>
            <pc:docMk/>
            <pc:sldMk cId="647752624" sldId="747"/>
            <ac:spMk id="3" creationId="{68CAD344-2044-4B5F-BE50-47350CA9751D}"/>
          </ac:spMkLst>
        </pc:spChg>
        <pc:spChg chg="mod">
          <ac:chgData name="Patrick Kufner" userId="313853a1c8e73662" providerId="LiveId" clId="{CF70D2FB-1650-4D1D-B985-6A5FDEB822FB}" dt="2024-06-29T13:20:01.967" v="9369" actId="26606"/>
          <ac:spMkLst>
            <pc:docMk/>
            <pc:sldMk cId="647752624" sldId="747"/>
            <ac:spMk id="4" creationId="{46646288-9631-2D07-BE0D-4453E6B3A016}"/>
          </ac:spMkLst>
        </pc:spChg>
        <pc:spChg chg="mod">
          <ac:chgData name="Patrick Kufner" userId="313853a1c8e73662" providerId="LiveId" clId="{CF70D2FB-1650-4D1D-B985-6A5FDEB822FB}" dt="2024-06-29T13:20:01.967" v="9369" actId="26606"/>
          <ac:spMkLst>
            <pc:docMk/>
            <pc:sldMk cId="647752624" sldId="747"/>
            <ac:spMk id="5" creationId="{A8C3C7BA-F268-9FD1-3388-C0A83103793F}"/>
          </ac:spMkLst>
        </pc:spChg>
        <pc:spChg chg="mod">
          <ac:chgData name="Patrick Kufner" userId="313853a1c8e73662" providerId="LiveId" clId="{CF70D2FB-1650-4D1D-B985-6A5FDEB822FB}" dt="2024-06-29T13:20:01.967" v="9369" actId="26606"/>
          <ac:spMkLst>
            <pc:docMk/>
            <pc:sldMk cId="647752624" sldId="747"/>
            <ac:spMk id="6" creationId="{D91A573D-4ED5-0A56-108D-5E97C5F20606}"/>
          </ac:spMkLst>
        </pc:spChg>
        <pc:spChg chg="add del mod">
          <ac:chgData name="Patrick Kufner" userId="313853a1c8e73662" providerId="LiveId" clId="{CF70D2FB-1650-4D1D-B985-6A5FDEB822FB}" dt="2024-06-29T13:19:53.208" v="9365" actId="26606"/>
          <ac:spMkLst>
            <pc:docMk/>
            <pc:sldMk cId="647752624" sldId="747"/>
            <ac:spMk id="12" creationId="{DE476E41-5427-FD41-85CF-16460E9C0853}"/>
          </ac:spMkLst>
        </pc:spChg>
        <pc:spChg chg="add del mod">
          <ac:chgData name="Patrick Kufner" userId="313853a1c8e73662" providerId="LiveId" clId="{CF70D2FB-1650-4D1D-B985-6A5FDEB822FB}" dt="2024-06-29T13:19:53.208" v="9365" actId="26606"/>
          <ac:spMkLst>
            <pc:docMk/>
            <pc:sldMk cId="647752624" sldId="747"/>
            <ac:spMk id="14" creationId="{3264830C-D253-8484-EDE8-976831047F12}"/>
          </ac:spMkLst>
        </pc:spChg>
        <pc:spChg chg="add del mod">
          <ac:chgData name="Patrick Kufner" userId="313853a1c8e73662" providerId="LiveId" clId="{CF70D2FB-1650-4D1D-B985-6A5FDEB822FB}" dt="2024-06-29T13:19:53.208" v="9365" actId="26606"/>
          <ac:spMkLst>
            <pc:docMk/>
            <pc:sldMk cId="647752624" sldId="747"/>
            <ac:spMk id="16" creationId="{73E75DB1-9875-62F4-0C10-E3897D36C021}"/>
          </ac:spMkLst>
        </pc:spChg>
        <pc:spChg chg="add del mod">
          <ac:chgData name="Patrick Kufner" userId="313853a1c8e73662" providerId="LiveId" clId="{CF70D2FB-1650-4D1D-B985-6A5FDEB822FB}" dt="2024-06-29T13:20:01.967" v="9369" actId="26606"/>
          <ac:spMkLst>
            <pc:docMk/>
            <pc:sldMk cId="647752624" sldId="747"/>
            <ac:spMk id="18" creationId="{68CAD344-2044-4B5F-BE50-47350CA9751D}"/>
          </ac:spMkLst>
        </pc:spChg>
        <pc:graphicFrameChg chg="add del mod">
          <ac:chgData name="Patrick Kufner" userId="313853a1c8e73662" providerId="LiveId" clId="{CF70D2FB-1650-4D1D-B985-6A5FDEB822FB}" dt="2024-06-29T13:19:53.208" v="9365" actId="26606"/>
          <ac:graphicFrameMkLst>
            <pc:docMk/>
            <pc:sldMk cId="647752624" sldId="747"/>
            <ac:graphicFrameMk id="8" creationId="{95263CAC-556B-9A82-473A-AE4C090D5E38}"/>
          </ac:graphicFrameMkLst>
        </pc:graphicFrameChg>
      </pc:sldChg>
      <pc:sldChg chg="modSp new mod">
        <pc:chgData name="Patrick Kufner" userId="313853a1c8e73662" providerId="LiveId" clId="{CF70D2FB-1650-4D1D-B985-6A5FDEB822FB}" dt="2024-06-29T13:31:20.162" v="10027" actId="20577"/>
        <pc:sldMkLst>
          <pc:docMk/>
          <pc:sldMk cId="2693445601" sldId="748"/>
        </pc:sldMkLst>
        <pc:spChg chg="mod">
          <ac:chgData name="Patrick Kufner" userId="313853a1c8e73662" providerId="LiveId" clId="{CF70D2FB-1650-4D1D-B985-6A5FDEB822FB}" dt="2024-06-29T13:25:57.676" v="9734" actId="20577"/>
          <ac:spMkLst>
            <pc:docMk/>
            <pc:sldMk cId="2693445601" sldId="748"/>
            <ac:spMk id="2" creationId="{D0D5BE9F-17AB-4B9A-6BB6-C723008F1773}"/>
          </ac:spMkLst>
        </pc:spChg>
        <pc:spChg chg="mod">
          <ac:chgData name="Patrick Kufner" userId="313853a1c8e73662" providerId="LiveId" clId="{CF70D2FB-1650-4D1D-B985-6A5FDEB822FB}" dt="2024-06-29T13:31:20.162" v="10027" actId="20577"/>
          <ac:spMkLst>
            <pc:docMk/>
            <pc:sldMk cId="2693445601" sldId="748"/>
            <ac:spMk id="3" creationId="{FB25D37F-3954-9D43-C5ED-2E777D8E6EF6}"/>
          </ac:spMkLst>
        </pc:spChg>
      </pc:sldChg>
      <pc:sldChg chg="modSp new del mod">
        <pc:chgData name="Patrick Kufner" userId="313853a1c8e73662" providerId="LiveId" clId="{CF70D2FB-1650-4D1D-B985-6A5FDEB822FB}" dt="2024-06-29T13:26:54.721" v="9788" actId="47"/>
        <pc:sldMkLst>
          <pc:docMk/>
          <pc:sldMk cId="719902620" sldId="749"/>
        </pc:sldMkLst>
        <pc:spChg chg="mod">
          <ac:chgData name="Patrick Kufner" userId="313853a1c8e73662" providerId="LiveId" clId="{CF70D2FB-1650-4D1D-B985-6A5FDEB822FB}" dt="2024-06-29T13:26:12.735" v="9753" actId="20577"/>
          <ac:spMkLst>
            <pc:docMk/>
            <pc:sldMk cId="719902620" sldId="749"/>
            <ac:spMk id="2" creationId="{A655D10C-65EB-6FBF-3BF3-0EA2523790B5}"/>
          </ac:spMkLst>
        </pc:spChg>
      </pc:sldChg>
    </pc:docChg>
  </pc:docChgLst>
  <pc:docChgLst>
    <pc:chgData name="Patrick Kufner" userId="313853a1c8e73662" providerId="Windows Live" clId="Web-{332593F2-15EF-491B-8775-F313CF90388A}"/>
    <pc:docChg chg="modSld">
      <pc:chgData name="Patrick Kufner" userId="313853a1c8e73662" providerId="Windows Live" clId="Web-{332593F2-15EF-491B-8775-F313CF90388A}" dt="2023-10-25T11:53:06.822" v="112" actId="20577"/>
      <pc:docMkLst>
        <pc:docMk/>
      </pc:docMkLst>
      <pc:sldChg chg="modSp">
        <pc:chgData name="Patrick Kufner" userId="313853a1c8e73662" providerId="Windows Live" clId="Web-{332593F2-15EF-491B-8775-F313CF90388A}" dt="2023-10-25T11:53:06.822" v="112" actId="20577"/>
        <pc:sldMkLst>
          <pc:docMk/>
          <pc:sldMk cId="857187278" sldId="700"/>
        </pc:sldMkLst>
        <pc:graphicFrameChg chg="modGraphic">
          <ac:chgData name="Patrick Kufner" userId="313853a1c8e73662" providerId="Windows Live" clId="Web-{332593F2-15EF-491B-8775-F313CF90388A}" dt="2023-10-25T11:53:06.822" v="112" actId="20577"/>
          <ac:graphicFrameMkLst>
            <pc:docMk/>
            <pc:sldMk cId="857187278" sldId="700"/>
            <ac:graphicFrameMk id="8" creationId="{3C595391-7D63-E972-0C32-DE7E8EF35620}"/>
          </ac:graphicFrameMkLst>
        </pc:graphicFrameChg>
      </pc:sldChg>
      <pc:sldChg chg="modSp modNotes">
        <pc:chgData name="Patrick Kufner" userId="313853a1c8e73662" providerId="Windows Live" clId="Web-{332593F2-15EF-491B-8775-F313CF90388A}" dt="2023-10-25T11:45:21.913" v="53"/>
        <pc:sldMkLst>
          <pc:docMk/>
          <pc:sldMk cId="3123508591" sldId="707"/>
        </pc:sldMkLst>
        <pc:spChg chg="mod">
          <ac:chgData name="Patrick Kufner" userId="313853a1c8e73662" providerId="Windows Live" clId="Web-{332593F2-15EF-491B-8775-F313CF90388A}" dt="2023-10-25T11:43:07.668" v="1" actId="14100"/>
          <ac:spMkLst>
            <pc:docMk/>
            <pc:sldMk cId="3123508591" sldId="707"/>
            <ac:spMk id="5" creationId="{79A9573C-C71C-79E9-5480-11578F2F15A1}"/>
          </ac:spMkLst>
        </pc:spChg>
      </pc:sldChg>
      <pc:sldChg chg="modSp">
        <pc:chgData name="Patrick Kufner" userId="313853a1c8e73662" providerId="Windows Live" clId="Web-{332593F2-15EF-491B-8775-F313CF90388A}" dt="2023-10-25T11:26:50.909" v="0" actId="14100"/>
        <pc:sldMkLst>
          <pc:docMk/>
          <pc:sldMk cId="1503282623" sldId="708"/>
        </pc:sldMkLst>
        <pc:spChg chg="mod">
          <ac:chgData name="Patrick Kufner" userId="313853a1c8e73662" providerId="Windows Live" clId="Web-{332593F2-15EF-491B-8775-F313CF90388A}" dt="2023-10-25T11:26:50.909" v="0" actId="14100"/>
          <ac:spMkLst>
            <pc:docMk/>
            <pc:sldMk cId="1503282623" sldId="708"/>
            <ac:spMk id="5" creationId="{50A01881-BA2A-CF52-3AF1-6FA784C34C74}"/>
          </ac:spMkLst>
        </pc:sp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article/10.1134/S0361768819070089" TargetMode="External"/><Relationship Id="rId7" Type="http://schemas.openxmlformats.org/officeDocument/2006/relationships/hyperlink" Target="https://dl.acm.org/doi/proceedings/10.1145/3038462" TargetMode="External"/><Relationship Id="rId2" Type="http://schemas.openxmlformats.org/officeDocument/2006/relationships/hyperlink" Target="https://dl.acm.org/doi/proceedings/10.1145/2911451" TargetMode="External"/><Relationship Id="rId1" Type="http://schemas.openxmlformats.org/officeDocument/2006/relationships/hyperlink" Target="https://www.sciencedirect.com/science/article/abs/pii/S0306437909001021?via%3Dihub" TargetMode="External"/><Relationship Id="rId6" Type="http://schemas.openxmlformats.org/officeDocument/2006/relationships/hyperlink" Target="https://www.academia.edu/2900391/The_eyes_have_it_A_task_by_data_type_taxonomy_for_information_visualizations" TargetMode="External"/><Relationship Id="rId5" Type="http://schemas.openxmlformats.org/officeDocument/2006/relationships/hyperlink" Target="https://link.springer.com/chapter/10.1007/978-3-642-21793-7_28" TargetMode="External"/><Relationship Id="rId4" Type="http://schemas.openxmlformats.org/officeDocument/2006/relationships/hyperlink" Target="https://dl.acm.org/doi/proceedings/10.1145/2637002" TargetMode="External"/></Relationships>
</file>

<file path=ppt/diagrams/_rels/data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svg"/><Relationship Id="rId1" Type="http://schemas.openxmlformats.org/officeDocument/2006/relationships/image" Target="../media/image54.png"/><Relationship Id="rId6" Type="http://schemas.openxmlformats.org/officeDocument/2006/relationships/image" Target="../media/image59.svg"/><Relationship Id="rId5" Type="http://schemas.openxmlformats.org/officeDocument/2006/relationships/image" Target="../media/image58.png"/><Relationship Id="rId4" Type="http://schemas.openxmlformats.org/officeDocument/2006/relationships/image" Target="../media/image57.sv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s://www.connectedpapers.com/" TargetMode="External"/><Relationship Id="rId7" Type="http://schemas.openxmlformats.org/officeDocument/2006/relationships/image" Target="../media/image19.svg"/><Relationship Id="rId2" Type="http://schemas.openxmlformats.org/officeDocument/2006/relationships/hyperlink" Target="https://dl.acm.org/doi/10.1145/3511808.3557177" TargetMode="External"/><Relationship Id="rId1" Type="http://schemas.openxmlformats.org/officeDocument/2006/relationships/hyperlink" Target="https://www.researchgate.net/publication/343374403_Supporting_the_Exploration_of_Semantic_Features_in_Academic_Literature_using_Graph-based_Visualizations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Relationship Id="rId9" Type="http://schemas.openxmlformats.org/officeDocument/2006/relationships/image" Target="../media/image21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s://www.connectedpapers.com/" TargetMode="External"/><Relationship Id="rId7" Type="http://schemas.openxmlformats.org/officeDocument/2006/relationships/image" Target="../media/image19.svg"/><Relationship Id="rId2" Type="http://schemas.openxmlformats.org/officeDocument/2006/relationships/hyperlink" Target="https://dl.acm.org/doi/10.1145/3511808.3557177" TargetMode="External"/><Relationship Id="rId1" Type="http://schemas.openxmlformats.org/officeDocument/2006/relationships/hyperlink" Target="https://www.researchgate.net/publication/343374403_Supporting_the_Exploration_of_Semantic_Features_in_Academic_Literature_using_Graph-based_Visualizations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Relationship Id="rId9" Type="http://schemas.openxmlformats.org/officeDocument/2006/relationships/image" Target="../media/image21.sv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hyperlink" Target="https://research.monash.edu/en/publications/interactive-visualization-tools-for-exploring-the-semantic-graph-" TargetMode="External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diagrams/_rels/data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svg"/><Relationship Id="rId1" Type="http://schemas.openxmlformats.org/officeDocument/2006/relationships/image" Target="../media/image26.png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4" Type="http://schemas.openxmlformats.org/officeDocument/2006/relationships/image" Target="../media/image29.svg"/></Relationships>
</file>

<file path=ppt/diagrams/_rels/data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ata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svg"/><Relationship Id="rId2" Type="http://schemas.openxmlformats.org/officeDocument/2006/relationships/image" Target="../media/image40.png"/><Relationship Id="rId1" Type="http://schemas.openxmlformats.org/officeDocument/2006/relationships/hyperlink" Target="https://asistdl.onlinelibrary.wiley.com/doi/10.1002/asi.23617" TargetMode="External"/><Relationship Id="rId5" Type="http://schemas.openxmlformats.org/officeDocument/2006/relationships/image" Target="../media/image43.svg"/><Relationship Id="rId4" Type="http://schemas.openxmlformats.org/officeDocument/2006/relationships/image" Target="../media/image42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chapter/10.1007/978-3-642-21793-7_28" TargetMode="External"/><Relationship Id="rId7" Type="http://schemas.openxmlformats.org/officeDocument/2006/relationships/hyperlink" Target="https://dl.acm.org/doi/proceedings/10.1145/2637002" TargetMode="External"/><Relationship Id="rId2" Type="http://schemas.openxmlformats.org/officeDocument/2006/relationships/hyperlink" Target="https://dl.acm.org/doi/proceedings/10.1145/3038462" TargetMode="External"/><Relationship Id="rId1" Type="http://schemas.openxmlformats.org/officeDocument/2006/relationships/hyperlink" Target="https://link.springer.com/article/10.1134/S0361768819070089" TargetMode="External"/><Relationship Id="rId6" Type="http://schemas.openxmlformats.org/officeDocument/2006/relationships/hyperlink" Target="https://dl.acm.org/doi/proceedings/10.1145/2911451" TargetMode="External"/><Relationship Id="rId5" Type="http://schemas.openxmlformats.org/officeDocument/2006/relationships/hyperlink" Target="https://www.sciencedirect.com/science/article/abs/pii/S0306437909001021?via%3Dihub" TargetMode="External"/><Relationship Id="rId4" Type="http://schemas.openxmlformats.org/officeDocument/2006/relationships/hyperlink" Target="https://www.academia.edu/2900391/The_eyes_have_it_A_task_by_data_type_taxonomy_for_information_visualizations" TargetMode="External"/></Relationships>
</file>

<file path=ppt/diagrams/_rels/drawing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svg"/><Relationship Id="rId1" Type="http://schemas.openxmlformats.org/officeDocument/2006/relationships/image" Target="../media/image54.png"/><Relationship Id="rId6" Type="http://schemas.openxmlformats.org/officeDocument/2006/relationships/image" Target="../media/image59.svg"/><Relationship Id="rId5" Type="http://schemas.openxmlformats.org/officeDocument/2006/relationships/image" Target="../media/image58.png"/><Relationship Id="rId4" Type="http://schemas.openxmlformats.org/officeDocument/2006/relationships/image" Target="../media/image57.sv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hyperlink" Target="https://www.researchgate.net/publication/343374403_Supporting_the_Exploration_of_Semantic_Features_in_Academic_Literature_using_Graph-based_Visualizations" TargetMode="External"/><Relationship Id="rId7" Type="http://schemas.openxmlformats.org/officeDocument/2006/relationships/image" Target="../media/image20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hyperlink" Target="https://dl.acm.org/doi/10.1145/3511808.3557177" TargetMode="External"/><Relationship Id="rId5" Type="http://schemas.openxmlformats.org/officeDocument/2006/relationships/image" Target="../media/image19.svg"/><Relationship Id="rId4" Type="http://schemas.openxmlformats.org/officeDocument/2006/relationships/image" Target="../media/image18.png"/><Relationship Id="rId9" Type="http://schemas.openxmlformats.org/officeDocument/2006/relationships/hyperlink" Target="https://www.connectedpapers.com/" TargetMode="External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hyperlink" Target="https://www.researchgate.net/publication/343374403_Supporting_the_Exploration_of_Semantic_Features_in_Academic_Literature_using_Graph-based_Visualizations" TargetMode="External"/><Relationship Id="rId7" Type="http://schemas.openxmlformats.org/officeDocument/2006/relationships/image" Target="../media/image20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hyperlink" Target="https://dl.acm.org/doi/10.1145/3511808.3557177" TargetMode="External"/><Relationship Id="rId5" Type="http://schemas.openxmlformats.org/officeDocument/2006/relationships/image" Target="../media/image19.svg"/><Relationship Id="rId4" Type="http://schemas.openxmlformats.org/officeDocument/2006/relationships/image" Target="../media/image18.png"/><Relationship Id="rId9" Type="http://schemas.openxmlformats.org/officeDocument/2006/relationships/hyperlink" Target="https://www.connectedpapers.com/" TargetMode="External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hyperlink" Target="https://research.monash.edu/en/publications/interactive-visualization-tools-for-exploring-the-semantic-graph-" TargetMode="External"/><Relationship Id="rId2" Type="http://schemas.openxmlformats.org/officeDocument/2006/relationships/image" Target="../media/image23.svg"/><Relationship Id="rId1" Type="http://schemas.openxmlformats.org/officeDocument/2006/relationships/image" Target="../media/image22.png"/><Relationship Id="rId5" Type="http://schemas.openxmlformats.org/officeDocument/2006/relationships/image" Target="../media/image25.svg"/><Relationship Id="rId4" Type="http://schemas.openxmlformats.org/officeDocument/2006/relationships/image" Target="../media/image24.png"/></Relationships>
</file>

<file path=ppt/diagrams/_rels/drawing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svg"/><Relationship Id="rId1" Type="http://schemas.openxmlformats.org/officeDocument/2006/relationships/image" Target="../media/image26.png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svg"/><Relationship Id="rId1" Type="http://schemas.openxmlformats.org/officeDocument/2006/relationships/image" Target="../media/image26.png"/><Relationship Id="rId4" Type="http://schemas.openxmlformats.org/officeDocument/2006/relationships/image" Target="../media/image29.svg"/></Relationships>
</file>

<file path=ppt/diagrams/_rels/drawing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rawing9.xml.rels><?xml version="1.0" encoding="UTF-8" standalone="yes"?>
<Relationships xmlns="http://schemas.openxmlformats.org/package/2006/relationships"><Relationship Id="rId3" Type="http://schemas.openxmlformats.org/officeDocument/2006/relationships/hyperlink" Target="https://asistdl.onlinelibrary.wiley.com/doi/10.1002/asi.23617" TargetMode="External"/><Relationship Id="rId2" Type="http://schemas.openxmlformats.org/officeDocument/2006/relationships/image" Target="../media/image41.svg"/><Relationship Id="rId1" Type="http://schemas.openxmlformats.org/officeDocument/2006/relationships/image" Target="../media/image40.png"/><Relationship Id="rId5" Type="http://schemas.openxmlformats.org/officeDocument/2006/relationships/image" Target="../media/image43.svg"/><Relationship Id="rId4" Type="http://schemas.openxmlformats.org/officeDocument/2006/relationships/image" Target="../media/image4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7A1871B-B7B0-4308-90BA-C980B92C8C6E}" type="doc">
      <dgm:prSet loTypeId="urn:microsoft.com/office/officeart/2005/8/layout/process4" loCatId="process" qsTypeId="urn:microsoft.com/office/officeart/2005/8/quickstyle/simple3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EF578D87-A51A-424F-93A9-30FC2C971492}">
      <dgm:prSet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en-GB" dirty="0"/>
            <a:t>New in a domain </a:t>
          </a:r>
          <a:r>
            <a:rPr lang="en-GB" dirty="0">
              <a:sym typeface="Wingdings" panose="05000000000000000000" pitchFamily="2" charset="2"/>
            </a:rPr>
            <a:t></a:t>
          </a:r>
          <a:r>
            <a:rPr lang="en-GB" dirty="0"/>
            <a:t> Missing domain-specific knowledge </a:t>
          </a:r>
          <a:r>
            <a:rPr lang="en-GB" baseline="30000" dirty="0"/>
            <a:t>[</a:t>
          </a:r>
          <a:r>
            <a:rPr lang="en-GB" baseline="30000" dirty="0">
              <a:hlinkClick xmlns:r="http://schemas.openxmlformats.org/officeDocument/2006/relationships" r:id="rId1"/>
            </a:rPr>
            <a:t>1</a:t>
          </a:r>
          <a:r>
            <a:rPr lang="en-GB" baseline="30000" dirty="0"/>
            <a:t>] [</a:t>
          </a:r>
          <a:r>
            <a:rPr lang="en-GB" baseline="30000" dirty="0">
              <a:hlinkClick xmlns:r="http://schemas.openxmlformats.org/officeDocument/2006/relationships" r:id="rId2"/>
            </a:rPr>
            <a:t>2</a:t>
          </a:r>
          <a:r>
            <a:rPr lang="en-GB" baseline="30000" dirty="0"/>
            <a:t>] [</a:t>
          </a:r>
          <a:r>
            <a:rPr lang="en-GB" baseline="30000" dirty="0">
              <a:hlinkClick xmlns:r="http://schemas.openxmlformats.org/officeDocument/2006/relationships" r:id="rId3"/>
            </a:rPr>
            <a:t>4</a:t>
          </a:r>
          <a:r>
            <a:rPr lang="en-GB" baseline="30000" dirty="0"/>
            <a:t>]</a:t>
          </a:r>
          <a:endParaRPr lang="en-US" dirty="0"/>
        </a:p>
      </dgm:t>
    </dgm:pt>
    <dgm:pt modelId="{5FE60F05-9315-478F-AFEA-DFB474DC98F6}" type="parTrans" cxnId="{9C990D82-F894-4650-A927-E7FE57DB9B9D}">
      <dgm:prSet/>
      <dgm:spPr/>
      <dgm:t>
        <a:bodyPr/>
        <a:lstStyle/>
        <a:p>
          <a:endParaRPr lang="en-US"/>
        </a:p>
      </dgm:t>
    </dgm:pt>
    <dgm:pt modelId="{66F00715-AD9F-4843-86FA-EC795FA73BE9}" type="sibTrans" cxnId="{9C990D82-F894-4650-A927-E7FE57DB9B9D}">
      <dgm:prSet/>
      <dgm:spPr/>
      <dgm:t>
        <a:bodyPr/>
        <a:lstStyle/>
        <a:p>
          <a:endParaRPr lang="en-US"/>
        </a:p>
      </dgm:t>
    </dgm:pt>
    <dgm:pt modelId="{E31B0FB9-9316-4AC2-A5DB-B03014ECE0ED}">
      <dgm:prSet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en-GB" dirty="0"/>
            <a:t>Information overload </a:t>
          </a:r>
          <a:endParaRPr lang="en-US" dirty="0"/>
        </a:p>
      </dgm:t>
    </dgm:pt>
    <dgm:pt modelId="{A30650EF-1B35-4A23-9837-F0ABAEFCCAAE}" type="parTrans" cxnId="{AEDC1AE7-5A0A-4E99-99CF-7D4B0445AD42}">
      <dgm:prSet/>
      <dgm:spPr/>
      <dgm:t>
        <a:bodyPr/>
        <a:lstStyle/>
        <a:p>
          <a:endParaRPr lang="en-US"/>
        </a:p>
      </dgm:t>
    </dgm:pt>
    <dgm:pt modelId="{45DC148E-8095-4EE1-8B27-022F0AB38365}" type="sibTrans" cxnId="{AEDC1AE7-5A0A-4E99-99CF-7D4B0445AD42}">
      <dgm:prSet/>
      <dgm:spPr/>
      <dgm:t>
        <a:bodyPr/>
        <a:lstStyle/>
        <a:p>
          <a:endParaRPr lang="en-US"/>
        </a:p>
      </dgm:t>
    </dgm:pt>
    <dgm:pt modelId="{3288CCF1-812A-440A-87F6-AF7DDD3CC893}">
      <dgm:prSet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en-GB" dirty="0"/>
            <a:t>Unclear where to start and where to go next </a:t>
          </a:r>
          <a:r>
            <a:rPr lang="de-DE" baseline="30000" dirty="0"/>
            <a:t>[</a:t>
          </a:r>
          <a:r>
            <a:rPr lang="de-DE" baseline="30000" dirty="0">
              <a:hlinkClick xmlns:r="http://schemas.openxmlformats.org/officeDocument/2006/relationships" r:id="rId4"/>
            </a:rPr>
            <a:t>6</a:t>
          </a:r>
          <a:r>
            <a:rPr lang="de-DE" baseline="30000" dirty="0"/>
            <a:t>] </a:t>
          </a:r>
          <a:endParaRPr lang="en-US" dirty="0"/>
        </a:p>
      </dgm:t>
    </dgm:pt>
    <dgm:pt modelId="{CDB40713-5A06-49EC-B60F-2A14AACE10CB}" type="parTrans" cxnId="{3129477C-0294-49EF-8A1D-4AF41E6C5F26}">
      <dgm:prSet/>
      <dgm:spPr/>
      <dgm:t>
        <a:bodyPr/>
        <a:lstStyle/>
        <a:p>
          <a:endParaRPr lang="en-US"/>
        </a:p>
      </dgm:t>
    </dgm:pt>
    <dgm:pt modelId="{0D5B8594-8456-4A90-87FB-0E9C3E037B16}" type="sibTrans" cxnId="{3129477C-0294-49EF-8A1D-4AF41E6C5F26}">
      <dgm:prSet/>
      <dgm:spPr/>
      <dgm:t>
        <a:bodyPr/>
        <a:lstStyle/>
        <a:p>
          <a:endParaRPr lang="en-US"/>
        </a:p>
      </dgm:t>
    </dgm:pt>
    <dgm:pt modelId="{9EBCD32D-A623-4680-A128-328994B58299}">
      <dgm:prSet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en-GB" dirty="0"/>
            <a:t>Generate overview </a:t>
          </a:r>
          <a:r>
            <a:rPr lang="en-GB" baseline="30000" dirty="0"/>
            <a:t>[</a:t>
          </a:r>
          <a:r>
            <a:rPr lang="en-GB" baseline="30000" dirty="0">
              <a:hlinkClick xmlns:r="http://schemas.openxmlformats.org/officeDocument/2006/relationships" r:id="rId5"/>
            </a:rPr>
            <a:t>3</a:t>
          </a:r>
          <a:r>
            <a:rPr lang="en-GB" baseline="30000" dirty="0"/>
            <a:t>]</a:t>
          </a:r>
          <a:endParaRPr lang="en-US" dirty="0"/>
        </a:p>
      </dgm:t>
    </dgm:pt>
    <dgm:pt modelId="{01EADBAB-2102-4303-991A-0AB541728F36}" type="parTrans" cxnId="{06707E28-10AE-4A1D-81F0-9A0F372B8030}">
      <dgm:prSet/>
      <dgm:spPr/>
      <dgm:t>
        <a:bodyPr/>
        <a:lstStyle/>
        <a:p>
          <a:endParaRPr lang="en-US"/>
        </a:p>
      </dgm:t>
    </dgm:pt>
    <dgm:pt modelId="{AEE2FE3D-0AAA-4E56-94ED-7B8B8AF39B3C}" type="sibTrans" cxnId="{06707E28-10AE-4A1D-81F0-9A0F372B8030}">
      <dgm:prSet/>
      <dgm:spPr/>
      <dgm:t>
        <a:bodyPr/>
        <a:lstStyle/>
        <a:p>
          <a:endParaRPr lang="en-US"/>
        </a:p>
      </dgm:t>
    </dgm:pt>
    <dgm:pt modelId="{CA939C07-1F08-4A56-9BFF-BD7ABCE5BFFC}">
      <dgm:prSet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en-GB" dirty="0"/>
            <a:t>Visual information seeking mantra: “Overview first, zoom and filter, then details-on-demand” </a:t>
          </a:r>
          <a:r>
            <a:rPr lang="en-GB" baseline="30000" dirty="0"/>
            <a:t>[</a:t>
          </a:r>
          <a:r>
            <a:rPr lang="en-GB" baseline="30000" dirty="0">
              <a:hlinkClick xmlns:r="http://schemas.openxmlformats.org/officeDocument/2006/relationships" r:id="rId6"/>
            </a:rPr>
            <a:t>7</a:t>
          </a:r>
          <a:r>
            <a:rPr lang="en-GB" baseline="30000" dirty="0"/>
            <a:t>]</a:t>
          </a:r>
          <a:endParaRPr lang="en-US" dirty="0"/>
        </a:p>
      </dgm:t>
    </dgm:pt>
    <dgm:pt modelId="{4DF57707-B753-44A7-B00B-EF4E3618037D}" type="parTrans" cxnId="{185F2D4B-B9DE-411D-A513-A2C5CEDA11EC}">
      <dgm:prSet/>
      <dgm:spPr/>
      <dgm:t>
        <a:bodyPr/>
        <a:lstStyle/>
        <a:p>
          <a:endParaRPr lang="en-US"/>
        </a:p>
      </dgm:t>
    </dgm:pt>
    <dgm:pt modelId="{D9863B8E-8A14-484F-A4E4-08C969AAF7B2}" type="sibTrans" cxnId="{185F2D4B-B9DE-411D-A513-A2C5CEDA11EC}">
      <dgm:prSet/>
      <dgm:spPr/>
      <dgm:t>
        <a:bodyPr/>
        <a:lstStyle/>
        <a:p>
          <a:endParaRPr lang="en-US"/>
        </a:p>
      </dgm:t>
    </dgm:pt>
    <dgm:pt modelId="{10C8941B-FDDE-4E08-A82A-B185E42DBB27}">
      <dgm:prSet/>
      <dgm:spPr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r>
            <a:rPr lang="en-GB" dirty="0"/>
            <a:t>Enable exploratory search via graph representation </a:t>
          </a:r>
          <a:r>
            <a:rPr lang="en-GB" baseline="30000" dirty="0"/>
            <a:t>[</a:t>
          </a:r>
          <a:r>
            <a:rPr lang="en-GB" baseline="30000" dirty="0">
              <a:hlinkClick xmlns:r="http://schemas.openxmlformats.org/officeDocument/2006/relationships" r:id="rId3"/>
            </a:rPr>
            <a:t>4</a:t>
          </a:r>
          <a:r>
            <a:rPr lang="en-GB" baseline="30000" dirty="0"/>
            <a:t>] [</a:t>
          </a:r>
          <a:r>
            <a:rPr lang="en-GB" baseline="30000" dirty="0">
              <a:hlinkClick xmlns:r="http://schemas.openxmlformats.org/officeDocument/2006/relationships" r:id="rId7"/>
            </a:rPr>
            <a:t>5</a:t>
          </a:r>
          <a:r>
            <a:rPr lang="en-GB" baseline="30000" dirty="0"/>
            <a:t>]</a:t>
          </a:r>
          <a:endParaRPr lang="en-US" dirty="0"/>
        </a:p>
      </dgm:t>
    </dgm:pt>
    <dgm:pt modelId="{88438EB7-D6DF-4141-8E5C-E3C262B67871}" type="parTrans" cxnId="{FD83A1F9-A2C0-47B3-9CD7-C8D30C362CD5}">
      <dgm:prSet/>
      <dgm:spPr/>
      <dgm:t>
        <a:bodyPr/>
        <a:lstStyle/>
        <a:p>
          <a:endParaRPr lang="en-US"/>
        </a:p>
      </dgm:t>
    </dgm:pt>
    <dgm:pt modelId="{FDB62F46-9569-4C0F-86EA-0F14AC849CC8}" type="sibTrans" cxnId="{FD83A1F9-A2C0-47B3-9CD7-C8D30C362CD5}">
      <dgm:prSet/>
      <dgm:spPr/>
      <dgm:t>
        <a:bodyPr/>
        <a:lstStyle/>
        <a:p>
          <a:endParaRPr lang="en-US"/>
        </a:p>
      </dgm:t>
    </dgm:pt>
    <dgm:pt modelId="{E582D170-9043-46CA-BCE0-0CA7451A33AB}">
      <dgm:prSet/>
      <dgm:spPr/>
      <dgm:t>
        <a:bodyPr/>
        <a:lstStyle/>
        <a:p>
          <a:r>
            <a:rPr lang="en-US" b="1" dirty="0">
              <a:solidFill>
                <a:schemeClr val="bg1"/>
              </a:solidFill>
            </a:rPr>
            <a:t>Problem</a:t>
          </a:r>
        </a:p>
      </dgm:t>
    </dgm:pt>
    <dgm:pt modelId="{56AA5FC4-BBAD-4B9A-A049-9D9A55524EC1}" type="parTrans" cxnId="{D0687ECB-22AD-4C5F-9E74-53DDAC20798B}">
      <dgm:prSet/>
      <dgm:spPr/>
      <dgm:t>
        <a:bodyPr/>
        <a:lstStyle/>
        <a:p>
          <a:endParaRPr lang="en-GB"/>
        </a:p>
      </dgm:t>
    </dgm:pt>
    <dgm:pt modelId="{09BB426D-7E63-417C-88AE-CF6F93430029}" type="sibTrans" cxnId="{D0687ECB-22AD-4C5F-9E74-53DDAC20798B}">
      <dgm:prSet/>
      <dgm:spPr/>
      <dgm:t>
        <a:bodyPr/>
        <a:lstStyle/>
        <a:p>
          <a:endParaRPr lang="en-GB"/>
        </a:p>
      </dgm:t>
    </dgm:pt>
    <dgm:pt modelId="{2D4441C1-0B72-44C9-9E6E-6911E8C4C7D7}">
      <dgm:prSet/>
      <dgm:spPr/>
      <dgm:t>
        <a:bodyPr/>
        <a:lstStyle/>
        <a:p>
          <a:r>
            <a:rPr lang="en-US" b="1" dirty="0">
              <a:solidFill>
                <a:schemeClr val="bg1"/>
              </a:solidFill>
            </a:rPr>
            <a:t>Approach</a:t>
          </a:r>
        </a:p>
      </dgm:t>
    </dgm:pt>
    <dgm:pt modelId="{EA4AB18B-7C79-4BC5-B84D-8F9A1FCB4AAD}" type="parTrans" cxnId="{24F650DC-C312-4665-8EDF-C6A537ABB19A}">
      <dgm:prSet/>
      <dgm:spPr/>
      <dgm:t>
        <a:bodyPr/>
        <a:lstStyle/>
        <a:p>
          <a:endParaRPr lang="en-GB"/>
        </a:p>
      </dgm:t>
    </dgm:pt>
    <dgm:pt modelId="{026DC996-ECB0-495C-A842-5B5CB2E06D04}" type="sibTrans" cxnId="{24F650DC-C312-4665-8EDF-C6A537ABB19A}">
      <dgm:prSet/>
      <dgm:spPr/>
      <dgm:t>
        <a:bodyPr/>
        <a:lstStyle/>
        <a:p>
          <a:endParaRPr lang="en-GB"/>
        </a:p>
      </dgm:t>
    </dgm:pt>
    <dgm:pt modelId="{AEAB8284-AC25-49B4-ADBD-1052A7D5822B}">
      <dgm:prSet/>
      <dgm:spPr/>
      <dgm:t>
        <a:bodyPr/>
        <a:lstStyle/>
        <a:p>
          <a:r>
            <a:rPr lang="en-US" b="1" dirty="0">
              <a:solidFill>
                <a:schemeClr val="bg1"/>
              </a:solidFill>
            </a:rPr>
            <a:t>Proposed Solution</a:t>
          </a:r>
        </a:p>
      </dgm:t>
    </dgm:pt>
    <dgm:pt modelId="{38CA16F3-B861-416E-BD54-D609589219E1}" type="parTrans" cxnId="{569753EE-E1BE-4759-B482-9F68B193500C}">
      <dgm:prSet/>
      <dgm:spPr/>
      <dgm:t>
        <a:bodyPr/>
        <a:lstStyle/>
        <a:p>
          <a:endParaRPr lang="en-GB"/>
        </a:p>
      </dgm:t>
    </dgm:pt>
    <dgm:pt modelId="{2466F242-FDEB-4840-A0DA-8EBEABA0AA21}" type="sibTrans" cxnId="{569753EE-E1BE-4759-B482-9F68B193500C}">
      <dgm:prSet/>
      <dgm:spPr/>
      <dgm:t>
        <a:bodyPr/>
        <a:lstStyle/>
        <a:p>
          <a:endParaRPr lang="en-GB"/>
        </a:p>
      </dgm:t>
    </dgm:pt>
    <dgm:pt modelId="{78F7A56B-9DA4-4F1D-816B-76F8A00FF14C}" type="pres">
      <dgm:prSet presAssocID="{57A1871B-B7B0-4308-90BA-C980B92C8C6E}" presName="Name0" presStyleCnt="0">
        <dgm:presLayoutVars>
          <dgm:dir/>
          <dgm:animLvl val="lvl"/>
          <dgm:resizeHandles val="exact"/>
        </dgm:presLayoutVars>
      </dgm:prSet>
      <dgm:spPr/>
    </dgm:pt>
    <dgm:pt modelId="{5EB24A28-51CF-4735-AD8B-13D5DCC5BAC1}" type="pres">
      <dgm:prSet presAssocID="{AEAB8284-AC25-49B4-ADBD-1052A7D5822B}" presName="boxAndChildren" presStyleCnt="0"/>
      <dgm:spPr/>
    </dgm:pt>
    <dgm:pt modelId="{0B6F52C9-1DBF-420C-BCC8-324809965012}" type="pres">
      <dgm:prSet presAssocID="{AEAB8284-AC25-49B4-ADBD-1052A7D5822B}" presName="parentTextBox" presStyleLbl="node1" presStyleIdx="0" presStyleCnt="3"/>
      <dgm:spPr/>
    </dgm:pt>
    <dgm:pt modelId="{4FFA2048-C921-4E4A-8596-321FC63B968D}" type="pres">
      <dgm:prSet presAssocID="{AEAB8284-AC25-49B4-ADBD-1052A7D5822B}" presName="entireBox" presStyleLbl="node1" presStyleIdx="0" presStyleCnt="3"/>
      <dgm:spPr/>
    </dgm:pt>
    <dgm:pt modelId="{6BDED23C-54E3-4F4F-ADC3-4FAEBC6EAAB7}" type="pres">
      <dgm:prSet presAssocID="{AEAB8284-AC25-49B4-ADBD-1052A7D5822B}" presName="descendantBox" presStyleCnt="0"/>
      <dgm:spPr/>
    </dgm:pt>
    <dgm:pt modelId="{A9DA4B97-742F-45EB-B291-89390D68DAF1}" type="pres">
      <dgm:prSet presAssocID="{10C8941B-FDDE-4E08-A82A-B185E42DBB27}" presName="childTextBox" presStyleLbl="fgAccFollowNode1" presStyleIdx="0" presStyleCnt="6">
        <dgm:presLayoutVars>
          <dgm:bulletEnabled val="1"/>
        </dgm:presLayoutVars>
      </dgm:prSet>
      <dgm:spPr/>
    </dgm:pt>
    <dgm:pt modelId="{6272F994-0B72-49D3-8901-781E2388F8B7}" type="pres">
      <dgm:prSet presAssocID="{026DC996-ECB0-495C-A842-5B5CB2E06D04}" presName="sp" presStyleCnt="0"/>
      <dgm:spPr/>
    </dgm:pt>
    <dgm:pt modelId="{2D27EB13-FFDD-41CD-B56B-ED85DCA2446F}" type="pres">
      <dgm:prSet presAssocID="{2D4441C1-0B72-44C9-9E6E-6911E8C4C7D7}" presName="arrowAndChildren" presStyleCnt="0"/>
      <dgm:spPr/>
    </dgm:pt>
    <dgm:pt modelId="{4D23D698-8000-4FF8-A612-D58FA6AF5ABF}" type="pres">
      <dgm:prSet presAssocID="{2D4441C1-0B72-44C9-9E6E-6911E8C4C7D7}" presName="parentTextArrow" presStyleLbl="node1" presStyleIdx="0" presStyleCnt="3"/>
      <dgm:spPr/>
    </dgm:pt>
    <dgm:pt modelId="{0334B80E-26EF-4A85-A372-2AD09471B206}" type="pres">
      <dgm:prSet presAssocID="{2D4441C1-0B72-44C9-9E6E-6911E8C4C7D7}" presName="arrow" presStyleLbl="node1" presStyleIdx="1" presStyleCnt="3"/>
      <dgm:spPr/>
    </dgm:pt>
    <dgm:pt modelId="{C4EC806A-19CD-4580-AF04-11C106A1696C}" type="pres">
      <dgm:prSet presAssocID="{2D4441C1-0B72-44C9-9E6E-6911E8C4C7D7}" presName="descendantArrow" presStyleCnt="0"/>
      <dgm:spPr/>
    </dgm:pt>
    <dgm:pt modelId="{5AE8FD77-F01A-4BC9-AA50-F0DDB1FA6028}" type="pres">
      <dgm:prSet presAssocID="{9EBCD32D-A623-4680-A128-328994B58299}" presName="childTextArrow" presStyleLbl="fgAccFollowNode1" presStyleIdx="1" presStyleCnt="6">
        <dgm:presLayoutVars>
          <dgm:bulletEnabled val="1"/>
        </dgm:presLayoutVars>
      </dgm:prSet>
      <dgm:spPr/>
    </dgm:pt>
    <dgm:pt modelId="{477E5487-9B78-46E1-9DB8-C0637D0DF3F1}" type="pres">
      <dgm:prSet presAssocID="{CA939C07-1F08-4A56-9BFF-BD7ABCE5BFFC}" presName="childTextArrow" presStyleLbl="fgAccFollowNode1" presStyleIdx="2" presStyleCnt="6">
        <dgm:presLayoutVars>
          <dgm:bulletEnabled val="1"/>
        </dgm:presLayoutVars>
      </dgm:prSet>
      <dgm:spPr/>
    </dgm:pt>
    <dgm:pt modelId="{9843EC12-24F6-4F5D-8CC9-F88E7BAFE233}" type="pres">
      <dgm:prSet presAssocID="{09BB426D-7E63-417C-88AE-CF6F93430029}" presName="sp" presStyleCnt="0"/>
      <dgm:spPr/>
    </dgm:pt>
    <dgm:pt modelId="{8560BAA6-565F-40AE-B02A-8E7E72A544DB}" type="pres">
      <dgm:prSet presAssocID="{E582D170-9043-46CA-BCE0-0CA7451A33AB}" presName="arrowAndChildren" presStyleCnt="0"/>
      <dgm:spPr/>
    </dgm:pt>
    <dgm:pt modelId="{D8BEC047-345A-4427-8C5D-E66FA6AC49D0}" type="pres">
      <dgm:prSet presAssocID="{E582D170-9043-46CA-BCE0-0CA7451A33AB}" presName="parentTextArrow" presStyleLbl="node1" presStyleIdx="1" presStyleCnt="3"/>
      <dgm:spPr/>
    </dgm:pt>
    <dgm:pt modelId="{4C632770-620A-4FA2-AB5B-30DDDDB3B83D}" type="pres">
      <dgm:prSet presAssocID="{E582D170-9043-46CA-BCE0-0CA7451A33AB}" presName="arrow" presStyleLbl="node1" presStyleIdx="2" presStyleCnt="3"/>
      <dgm:spPr/>
    </dgm:pt>
    <dgm:pt modelId="{493AD083-0C4B-411E-A129-1B0AD6C37F6D}" type="pres">
      <dgm:prSet presAssocID="{E582D170-9043-46CA-BCE0-0CA7451A33AB}" presName="descendantArrow" presStyleCnt="0"/>
      <dgm:spPr/>
    </dgm:pt>
    <dgm:pt modelId="{E4D8D5F5-26A6-4769-86EE-62ADFBC39025}" type="pres">
      <dgm:prSet presAssocID="{EF578D87-A51A-424F-93A9-30FC2C971492}" presName="childTextArrow" presStyleLbl="fgAccFollowNode1" presStyleIdx="3" presStyleCnt="6">
        <dgm:presLayoutVars>
          <dgm:bulletEnabled val="1"/>
        </dgm:presLayoutVars>
      </dgm:prSet>
      <dgm:spPr/>
    </dgm:pt>
    <dgm:pt modelId="{256854C2-725B-40E6-AE69-6EFFA9CE54A6}" type="pres">
      <dgm:prSet presAssocID="{E31B0FB9-9316-4AC2-A5DB-B03014ECE0ED}" presName="childTextArrow" presStyleLbl="fgAccFollowNode1" presStyleIdx="4" presStyleCnt="6">
        <dgm:presLayoutVars>
          <dgm:bulletEnabled val="1"/>
        </dgm:presLayoutVars>
      </dgm:prSet>
      <dgm:spPr/>
    </dgm:pt>
    <dgm:pt modelId="{682B6867-D406-4C1D-98BD-C7EFF8243226}" type="pres">
      <dgm:prSet presAssocID="{3288CCF1-812A-440A-87F6-AF7DDD3CC893}" presName="childTextArrow" presStyleLbl="fgAccFollowNode1" presStyleIdx="5" presStyleCnt="6">
        <dgm:presLayoutVars>
          <dgm:bulletEnabled val="1"/>
        </dgm:presLayoutVars>
      </dgm:prSet>
      <dgm:spPr/>
    </dgm:pt>
  </dgm:ptLst>
  <dgm:cxnLst>
    <dgm:cxn modelId="{CF82A30D-0F5A-40F1-83E9-F1360544ECE5}" type="presOf" srcId="{2D4441C1-0B72-44C9-9E6E-6911E8C4C7D7}" destId="{4D23D698-8000-4FF8-A612-D58FA6AF5ABF}" srcOrd="0" destOrd="0" presId="urn:microsoft.com/office/officeart/2005/8/layout/process4"/>
    <dgm:cxn modelId="{06707E28-10AE-4A1D-81F0-9A0F372B8030}" srcId="{2D4441C1-0B72-44C9-9E6E-6911E8C4C7D7}" destId="{9EBCD32D-A623-4680-A128-328994B58299}" srcOrd="0" destOrd="0" parTransId="{01EADBAB-2102-4303-991A-0AB541728F36}" sibTransId="{AEE2FE3D-0AAA-4E56-94ED-7B8B8AF39B3C}"/>
    <dgm:cxn modelId="{DF7A0332-EF6E-45E7-8FD9-D0C7D339BDBC}" type="presOf" srcId="{9EBCD32D-A623-4680-A128-328994B58299}" destId="{5AE8FD77-F01A-4BC9-AA50-F0DDB1FA6028}" srcOrd="0" destOrd="0" presId="urn:microsoft.com/office/officeart/2005/8/layout/process4"/>
    <dgm:cxn modelId="{FB34F15E-2F9B-4D39-AC19-85D0270270F2}" type="presOf" srcId="{AEAB8284-AC25-49B4-ADBD-1052A7D5822B}" destId="{0B6F52C9-1DBF-420C-BCC8-324809965012}" srcOrd="0" destOrd="0" presId="urn:microsoft.com/office/officeart/2005/8/layout/process4"/>
    <dgm:cxn modelId="{D52A2344-87C5-4F11-A8FD-CDC87039417E}" type="presOf" srcId="{3288CCF1-812A-440A-87F6-AF7DDD3CC893}" destId="{682B6867-D406-4C1D-98BD-C7EFF8243226}" srcOrd="0" destOrd="0" presId="urn:microsoft.com/office/officeart/2005/8/layout/process4"/>
    <dgm:cxn modelId="{185F2D4B-B9DE-411D-A513-A2C5CEDA11EC}" srcId="{2D4441C1-0B72-44C9-9E6E-6911E8C4C7D7}" destId="{CA939C07-1F08-4A56-9BFF-BD7ABCE5BFFC}" srcOrd="1" destOrd="0" parTransId="{4DF57707-B753-44A7-B00B-EF4E3618037D}" sibTransId="{D9863B8E-8A14-484F-A4E4-08C969AAF7B2}"/>
    <dgm:cxn modelId="{4D6A7871-EC47-494B-B2D3-B802350E8791}" type="presOf" srcId="{CA939C07-1F08-4A56-9BFF-BD7ABCE5BFFC}" destId="{477E5487-9B78-46E1-9DB8-C0637D0DF3F1}" srcOrd="0" destOrd="0" presId="urn:microsoft.com/office/officeart/2005/8/layout/process4"/>
    <dgm:cxn modelId="{F8A24F78-7D7C-4436-8DFD-91402378CD76}" type="presOf" srcId="{AEAB8284-AC25-49B4-ADBD-1052A7D5822B}" destId="{4FFA2048-C921-4E4A-8596-321FC63B968D}" srcOrd="1" destOrd="0" presId="urn:microsoft.com/office/officeart/2005/8/layout/process4"/>
    <dgm:cxn modelId="{E28ECD7A-44EF-4AD8-8BBE-32CE866052B2}" type="presOf" srcId="{57A1871B-B7B0-4308-90BA-C980B92C8C6E}" destId="{78F7A56B-9DA4-4F1D-816B-76F8A00FF14C}" srcOrd="0" destOrd="0" presId="urn:microsoft.com/office/officeart/2005/8/layout/process4"/>
    <dgm:cxn modelId="{3129477C-0294-49EF-8A1D-4AF41E6C5F26}" srcId="{E582D170-9043-46CA-BCE0-0CA7451A33AB}" destId="{3288CCF1-812A-440A-87F6-AF7DDD3CC893}" srcOrd="2" destOrd="0" parTransId="{CDB40713-5A06-49EC-B60F-2A14AACE10CB}" sibTransId="{0D5B8594-8456-4A90-87FB-0E9C3E037B16}"/>
    <dgm:cxn modelId="{54C99C80-A582-4337-B6AC-893663545FF5}" type="presOf" srcId="{E31B0FB9-9316-4AC2-A5DB-B03014ECE0ED}" destId="{256854C2-725B-40E6-AE69-6EFFA9CE54A6}" srcOrd="0" destOrd="0" presId="urn:microsoft.com/office/officeart/2005/8/layout/process4"/>
    <dgm:cxn modelId="{9C990D82-F894-4650-A927-E7FE57DB9B9D}" srcId="{E582D170-9043-46CA-BCE0-0CA7451A33AB}" destId="{EF578D87-A51A-424F-93A9-30FC2C971492}" srcOrd="0" destOrd="0" parTransId="{5FE60F05-9315-478F-AFEA-DFB474DC98F6}" sibTransId="{66F00715-AD9F-4843-86FA-EC795FA73BE9}"/>
    <dgm:cxn modelId="{93E08D85-F3DD-4786-B853-F2BA9601FF8D}" type="presOf" srcId="{E582D170-9043-46CA-BCE0-0CA7451A33AB}" destId="{D8BEC047-345A-4427-8C5D-E66FA6AC49D0}" srcOrd="0" destOrd="0" presId="urn:microsoft.com/office/officeart/2005/8/layout/process4"/>
    <dgm:cxn modelId="{37B143B0-06E4-4860-9F70-37C583D0BDF4}" type="presOf" srcId="{10C8941B-FDDE-4E08-A82A-B185E42DBB27}" destId="{A9DA4B97-742F-45EB-B291-89390D68DAF1}" srcOrd="0" destOrd="0" presId="urn:microsoft.com/office/officeart/2005/8/layout/process4"/>
    <dgm:cxn modelId="{D0687ECB-22AD-4C5F-9E74-53DDAC20798B}" srcId="{57A1871B-B7B0-4308-90BA-C980B92C8C6E}" destId="{E582D170-9043-46CA-BCE0-0CA7451A33AB}" srcOrd="0" destOrd="0" parTransId="{56AA5FC4-BBAD-4B9A-A049-9D9A55524EC1}" sibTransId="{09BB426D-7E63-417C-88AE-CF6F93430029}"/>
    <dgm:cxn modelId="{24F650DC-C312-4665-8EDF-C6A537ABB19A}" srcId="{57A1871B-B7B0-4308-90BA-C980B92C8C6E}" destId="{2D4441C1-0B72-44C9-9E6E-6911E8C4C7D7}" srcOrd="1" destOrd="0" parTransId="{EA4AB18B-7C79-4BC5-B84D-8F9A1FCB4AAD}" sibTransId="{026DC996-ECB0-495C-A842-5B5CB2E06D04}"/>
    <dgm:cxn modelId="{A38454E2-D349-407C-A694-DCA105323C16}" type="presOf" srcId="{2D4441C1-0B72-44C9-9E6E-6911E8C4C7D7}" destId="{0334B80E-26EF-4A85-A372-2AD09471B206}" srcOrd="1" destOrd="0" presId="urn:microsoft.com/office/officeart/2005/8/layout/process4"/>
    <dgm:cxn modelId="{AEDC1AE7-5A0A-4E99-99CF-7D4B0445AD42}" srcId="{E582D170-9043-46CA-BCE0-0CA7451A33AB}" destId="{E31B0FB9-9316-4AC2-A5DB-B03014ECE0ED}" srcOrd="1" destOrd="0" parTransId="{A30650EF-1B35-4A23-9837-F0ABAEFCCAAE}" sibTransId="{45DC148E-8095-4EE1-8B27-022F0AB38365}"/>
    <dgm:cxn modelId="{A87AB3EB-FB18-48FF-93BF-8E9BDD2035D3}" type="presOf" srcId="{EF578D87-A51A-424F-93A9-30FC2C971492}" destId="{E4D8D5F5-26A6-4769-86EE-62ADFBC39025}" srcOrd="0" destOrd="0" presId="urn:microsoft.com/office/officeart/2005/8/layout/process4"/>
    <dgm:cxn modelId="{569753EE-E1BE-4759-B482-9F68B193500C}" srcId="{57A1871B-B7B0-4308-90BA-C980B92C8C6E}" destId="{AEAB8284-AC25-49B4-ADBD-1052A7D5822B}" srcOrd="2" destOrd="0" parTransId="{38CA16F3-B861-416E-BD54-D609589219E1}" sibTransId="{2466F242-FDEB-4840-A0DA-8EBEABA0AA21}"/>
    <dgm:cxn modelId="{B103B5F5-ECFA-486C-BE9C-32D13D42CFEF}" type="presOf" srcId="{E582D170-9043-46CA-BCE0-0CA7451A33AB}" destId="{4C632770-620A-4FA2-AB5B-30DDDDB3B83D}" srcOrd="1" destOrd="0" presId="urn:microsoft.com/office/officeart/2005/8/layout/process4"/>
    <dgm:cxn modelId="{FD83A1F9-A2C0-47B3-9CD7-C8D30C362CD5}" srcId="{AEAB8284-AC25-49B4-ADBD-1052A7D5822B}" destId="{10C8941B-FDDE-4E08-A82A-B185E42DBB27}" srcOrd="0" destOrd="0" parTransId="{88438EB7-D6DF-4141-8E5C-E3C262B67871}" sibTransId="{FDB62F46-9569-4C0F-86EA-0F14AC849CC8}"/>
    <dgm:cxn modelId="{066104B3-9CEB-489B-B8FB-F1AACFDE5145}" type="presParOf" srcId="{78F7A56B-9DA4-4F1D-816B-76F8A00FF14C}" destId="{5EB24A28-51CF-4735-AD8B-13D5DCC5BAC1}" srcOrd="0" destOrd="0" presId="urn:microsoft.com/office/officeart/2005/8/layout/process4"/>
    <dgm:cxn modelId="{36E7D0AE-23B5-4217-945A-B49DB14926CA}" type="presParOf" srcId="{5EB24A28-51CF-4735-AD8B-13D5DCC5BAC1}" destId="{0B6F52C9-1DBF-420C-BCC8-324809965012}" srcOrd="0" destOrd="0" presId="urn:microsoft.com/office/officeart/2005/8/layout/process4"/>
    <dgm:cxn modelId="{4045582B-7A3D-4C54-9667-B6F6D430F558}" type="presParOf" srcId="{5EB24A28-51CF-4735-AD8B-13D5DCC5BAC1}" destId="{4FFA2048-C921-4E4A-8596-321FC63B968D}" srcOrd="1" destOrd="0" presId="urn:microsoft.com/office/officeart/2005/8/layout/process4"/>
    <dgm:cxn modelId="{C2EAF630-055F-44B3-84F4-A6DA5AD32F85}" type="presParOf" srcId="{5EB24A28-51CF-4735-AD8B-13D5DCC5BAC1}" destId="{6BDED23C-54E3-4F4F-ADC3-4FAEBC6EAAB7}" srcOrd="2" destOrd="0" presId="urn:microsoft.com/office/officeart/2005/8/layout/process4"/>
    <dgm:cxn modelId="{5D92C683-7329-490C-8940-001FFE1ADF0B}" type="presParOf" srcId="{6BDED23C-54E3-4F4F-ADC3-4FAEBC6EAAB7}" destId="{A9DA4B97-742F-45EB-B291-89390D68DAF1}" srcOrd="0" destOrd="0" presId="urn:microsoft.com/office/officeart/2005/8/layout/process4"/>
    <dgm:cxn modelId="{EB0953B0-9EA1-49D0-8770-D134F3BD2BEF}" type="presParOf" srcId="{78F7A56B-9DA4-4F1D-816B-76F8A00FF14C}" destId="{6272F994-0B72-49D3-8901-781E2388F8B7}" srcOrd="1" destOrd="0" presId="urn:microsoft.com/office/officeart/2005/8/layout/process4"/>
    <dgm:cxn modelId="{449E5F15-E7E8-4FD1-9CEF-4C50821B0E01}" type="presParOf" srcId="{78F7A56B-9DA4-4F1D-816B-76F8A00FF14C}" destId="{2D27EB13-FFDD-41CD-B56B-ED85DCA2446F}" srcOrd="2" destOrd="0" presId="urn:microsoft.com/office/officeart/2005/8/layout/process4"/>
    <dgm:cxn modelId="{5AC45CB4-50D7-4DBE-A723-DFDD04485FBD}" type="presParOf" srcId="{2D27EB13-FFDD-41CD-B56B-ED85DCA2446F}" destId="{4D23D698-8000-4FF8-A612-D58FA6AF5ABF}" srcOrd="0" destOrd="0" presId="urn:microsoft.com/office/officeart/2005/8/layout/process4"/>
    <dgm:cxn modelId="{AFD631CD-7CC0-4348-9988-05D754BDBE5E}" type="presParOf" srcId="{2D27EB13-FFDD-41CD-B56B-ED85DCA2446F}" destId="{0334B80E-26EF-4A85-A372-2AD09471B206}" srcOrd="1" destOrd="0" presId="urn:microsoft.com/office/officeart/2005/8/layout/process4"/>
    <dgm:cxn modelId="{F6DA9E46-30AE-4445-8BF4-C5601B9C56B4}" type="presParOf" srcId="{2D27EB13-FFDD-41CD-B56B-ED85DCA2446F}" destId="{C4EC806A-19CD-4580-AF04-11C106A1696C}" srcOrd="2" destOrd="0" presId="urn:microsoft.com/office/officeart/2005/8/layout/process4"/>
    <dgm:cxn modelId="{A09580E4-9912-44B1-89B0-D0D7B3A2CFA3}" type="presParOf" srcId="{C4EC806A-19CD-4580-AF04-11C106A1696C}" destId="{5AE8FD77-F01A-4BC9-AA50-F0DDB1FA6028}" srcOrd="0" destOrd="0" presId="urn:microsoft.com/office/officeart/2005/8/layout/process4"/>
    <dgm:cxn modelId="{F1C8F1D4-94F7-4C15-B4C5-2B6B84F91E5F}" type="presParOf" srcId="{C4EC806A-19CD-4580-AF04-11C106A1696C}" destId="{477E5487-9B78-46E1-9DB8-C0637D0DF3F1}" srcOrd="1" destOrd="0" presId="urn:microsoft.com/office/officeart/2005/8/layout/process4"/>
    <dgm:cxn modelId="{755B6C4A-BB39-4849-BF44-C898E9403752}" type="presParOf" srcId="{78F7A56B-9DA4-4F1D-816B-76F8A00FF14C}" destId="{9843EC12-24F6-4F5D-8CC9-F88E7BAFE233}" srcOrd="3" destOrd="0" presId="urn:microsoft.com/office/officeart/2005/8/layout/process4"/>
    <dgm:cxn modelId="{62092AD8-8B73-4116-BFBB-AA4811F36762}" type="presParOf" srcId="{78F7A56B-9DA4-4F1D-816B-76F8A00FF14C}" destId="{8560BAA6-565F-40AE-B02A-8E7E72A544DB}" srcOrd="4" destOrd="0" presId="urn:microsoft.com/office/officeart/2005/8/layout/process4"/>
    <dgm:cxn modelId="{B13A8BFF-8B4E-440C-BFE1-5B9670EC135E}" type="presParOf" srcId="{8560BAA6-565F-40AE-B02A-8E7E72A544DB}" destId="{D8BEC047-345A-4427-8C5D-E66FA6AC49D0}" srcOrd="0" destOrd="0" presId="urn:microsoft.com/office/officeart/2005/8/layout/process4"/>
    <dgm:cxn modelId="{D7C40534-D125-4489-A0BD-832C3442516B}" type="presParOf" srcId="{8560BAA6-565F-40AE-B02A-8E7E72A544DB}" destId="{4C632770-620A-4FA2-AB5B-30DDDDB3B83D}" srcOrd="1" destOrd="0" presId="urn:microsoft.com/office/officeart/2005/8/layout/process4"/>
    <dgm:cxn modelId="{7E40B513-1CA4-4FEB-BC85-CB881100E90B}" type="presParOf" srcId="{8560BAA6-565F-40AE-B02A-8E7E72A544DB}" destId="{493AD083-0C4B-411E-A129-1B0AD6C37F6D}" srcOrd="2" destOrd="0" presId="urn:microsoft.com/office/officeart/2005/8/layout/process4"/>
    <dgm:cxn modelId="{6B8009E2-0005-4E45-8D5E-6F8CC8594A2A}" type="presParOf" srcId="{493AD083-0C4B-411E-A129-1B0AD6C37F6D}" destId="{E4D8D5F5-26A6-4769-86EE-62ADFBC39025}" srcOrd="0" destOrd="0" presId="urn:microsoft.com/office/officeart/2005/8/layout/process4"/>
    <dgm:cxn modelId="{04A6F26E-D93F-4771-BEC5-18BC19335A43}" type="presParOf" srcId="{493AD083-0C4B-411E-A129-1B0AD6C37F6D}" destId="{256854C2-725B-40E6-AE69-6EFFA9CE54A6}" srcOrd="1" destOrd="0" presId="urn:microsoft.com/office/officeart/2005/8/layout/process4"/>
    <dgm:cxn modelId="{1E28C4DE-E99B-4844-9D68-E884BA227B6C}" type="presParOf" srcId="{493AD083-0C4B-411E-A129-1B0AD6C37F6D}" destId="{682B6867-D406-4C1D-98BD-C7EFF8243226}" srcOrd="2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EEA97400-061C-4266-AC6D-E71A240E1E05}" type="doc">
      <dgm:prSet loTypeId="urn:microsoft.com/office/officeart/2016/7/layout/RepeatingBendingProcessNew" loCatId="process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654EDCA7-41B2-4C92-B26F-1FFE03675C87}">
      <dgm:prSet/>
      <dgm:spPr>
        <a:solidFill>
          <a:srgbClr val="C4DCF2"/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Focus on knowledge acquisition task (based on feedback from round 1)</a:t>
          </a:r>
          <a:endParaRPr lang="en-US" dirty="0">
            <a:solidFill>
              <a:schemeClr val="tx1"/>
            </a:solidFill>
          </a:endParaRPr>
        </a:p>
      </dgm:t>
    </dgm:pt>
    <dgm:pt modelId="{63FFFF70-8D42-475E-AF58-1450E33C6961}" type="parTrans" cxnId="{C127EB29-2F19-47FC-A798-14E93A1A3720}">
      <dgm:prSet/>
      <dgm:spPr/>
      <dgm:t>
        <a:bodyPr/>
        <a:lstStyle/>
        <a:p>
          <a:endParaRPr lang="en-US"/>
        </a:p>
      </dgm:t>
    </dgm:pt>
    <dgm:pt modelId="{7CC77EEE-2E77-4243-8C2C-91C6CA795CC8}" type="sibTrans" cxnId="{C127EB29-2F19-47FC-A798-14E93A1A3720}">
      <dgm:prSet/>
      <dgm:spPr>
        <a:ln>
          <a:noFill/>
        </a:ln>
      </dgm:spPr>
      <dgm:t>
        <a:bodyPr/>
        <a:lstStyle/>
        <a:p>
          <a:endParaRPr lang="en-US"/>
        </a:p>
      </dgm:t>
    </dgm:pt>
    <dgm:pt modelId="{B0523FD3-EA79-4D0D-BAF4-CE4879773FB7}">
      <dgm:prSet/>
      <dgm:spPr>
        <a:solidFill>
          <a:srgbClr val="C4DCF2"/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No more separation of hierarchy graph and search bar (based on feedback from round 1)</a:t>
          </a:r>
          <a:endParaRPr lang="en-US" dirty="0">
            <a:solidFill>
              <a:schemeClr val="tx1"/>
            </a:solidFill>
          </a:endParaRPr>
        </a:p>
      </dgm:t>
    </dgm:pt>
    <dgm:pt modelId="{793DC8EC-2A83-4D37-8208-CE911EFC80C9}" type="parTrans" cxnId="{A6099298-8E68-4DBA-B2E7-4873F17B27EA}">
      <dgm:prSet/>
      <dgm:spPr/>
      <dgm:t>
        <a:bodyPr/>
        <a:lstStyle/>
        <a:p>
          <a:endParaRPr lang="en-US"/>
        </a:p>
      </dgm:t>
    </dgm:pt>
    <dgm:pt modelId="{43DBCD1B-CA34-4C32-AFA8-691321028497}" type="sibTrans" cxnId="{A6099298-8E68-4DBA-B2E7-4873F17B27EA}">
      <dgm:prSet/>
      <dgm:spPr>
        <a:ln>
          <a:noFill/>
        </a:ln>
      </dgm:spPr>
      <dgm:t>
        <a:bodyPr/>
        <a:lstStyle/>
        <a:p>
          <a:endParaRPr lang="en-US"/>
        </a:p>
      </dgm:t>
    </dgm:pt>
    <dgm:pt modelId="{033E5177-5DC0-4009-821E-99DCC9394ED5}">
      <dgm:prSet/>
      <dgm:spPr>
        <a:solidFill>
          <a:srgbClr val="C4DCF2"/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Not exclusively recorded meetings </a:t>
          </a:r>
          <a:r>
            <a:rPr lang="en-GB" dirty="0">
              <a:solidFill>
                <a:schemeClr val="tx1"/>
              </a:solidFill>
              <a:sym typeface="Wingdings" panose="05000000000000000000" pitchFamily="2" charset="2"/>
            </a:rPr>
            <a:t></a:t>
          </a:r>
          <a:r>
            <a:rPr lang="en-GB" dirty="0">
              <a:solidFill>
                <a:schemeClr val="tx1"/>
              </a:solidFill>
            </a:rPr>
            <a:t> participants could participate on their own</a:t>
          </a:r>
          <a:endParaRPr lang="en-US" dirty="0">
            <a:solidFill>
              <a:schemeClr val="tx1"/>
            </a:solidFill>
          </a:endParaRPr>
        </a:p>
      </dgm:t>
    </dgm:pt>
    <dgm:pt modelId="{8FAB8262-340D-47DF-AF1B-3A50DDD58F9E}" type="parTrans" cxnId="{534E13A6-205E-4E68-9C2B-C9B72D419CAD}">
      <dgm:prSet/>
      <dgm:spPr/>
      <dgm:t>
        <a:bodyPr/>
        <a:lstStyle/>
        <a:p>
          <a:endParaRPr lang="en-US"/>
        </a:p>
      </dgm:t>
    </dgm:pt>
    <dgm:pt modelId="{869F9AB4-C6E9-4A48-992F-FE2EBC1911A1}" type="sibTrans" cxnId="{534E13A6-205E-4E68-9C2B-C9B72D419CAD}">
      <dgm:prSet/>
      <dgm:spPr>
        <a:solidFill>
          <a:schemeClr val="tx1"/>
        </a:solidFill>
        <a:ln>
          <a:noFill/>
        </a:ln>
      </dgm:spPr>
      <dgm:t>
        <a:bodyPr/>
        <a:lstStyle/>
        <a:p>
          <a:endParaRPr lang="en-US">
            <a:ln>
              <a:solidFill>
                <a:sysClr val="windowText" lastClr="000000"/>
              </a:solidFill>
            </a:ln>
            <a:solidFill>
              <a:sysClr val="windowText" lastClr="000000"/>
            </a:solidFill>
          </a:endParaRPr>
        </a:p>
      </dgm:t>
    </dgm:pt>
    <dgm:pt modelId="{5F444F43-BBF3-41C8-B93A-A5B92DB06635}">
      <dgm:prSet/>
      <dgm:spPr>
        <a:solidFill>
          <a:srgbClr val="C4DCF2"/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No more time limit </a:t>
          </a:r>
          <a:br>
            <a:rPr lang="en-GB" dirty="0">
              <a:solidFill>
                <a:schemeClr val="tx1"/>
              </a:solidFill>
            </a:rPr>
          </a:br>
          <a:r>
            <a:rPr lang="en-GB" dirty="0">
              <a:solidFill>
                <a:schemeClr val="tx1"/>
              </a:solidFill>
              <a:sym typeface="Wingdings" panose="05000000000000000000" pitchFamily="2" charset="2"/>
            </a:rPr>
            <a:t></a:t>
          </a:r>
          <a:r>
            <a:rPr lang="en-GB" dirty="0">
              <a:solidFill>
                <a:schemeClr val="tx1"/>
              </a:solidFill>
            </a:rPr>
            <a:t> participants should search until they feel accomplished </a:t>
          </a:r>
          <a:endParaRPr lang="en-US" dirty="0">
            <a:solidFill>
              <a:schemeClr val="tx1"/>
            </a:solidFill>
          </a:endParaRPr>
        </a:p>
      </dgm:t>
    </dgm:pt>
    <dgm:pt modelId="{EF299D16-B263-4B24-B270-2E3FAC82A28B}" type="parTrans" cxnId="{ACD70D50-5D18-4B1B-B63F-B551CF6853AE}">
      <dgm:prSet/>
      <dgm:spPr/>
      <dgm:t>
        <a:bodyPr/>
        <a:lstStyle/>
        <a:p>
          <a:endParaRPr lang="en-US"/>
        </a:p>
      </dgm:t>
    </dgm:pt>
    <dgm:pt modelId="{2379C2D5-1812-44DE-BBE3-55C2F0E9989D}" type="sibTrans" cxnId="{ACD70D50-5D18-4B1B-B63F-B551CF6853AE}">
      <dgm:prSet/>
      <dgm:spPr>
        <a:ln>
          <a:noFill/>
        </a:ln>
      </dgm:spPr>
      <dgm:t>
        <a:bodyPr/>
        <a:lstStyle/>
        <a:p>
          <a:endParaRPr lang="en-US"/>
        </a:p>
      </dgm:t>
    </dgm:pt>
    <dgm:pt modelId="{CAC9B14D-1F43-4D74-96F5-43B18330B6DF}">
      <dgm:prSet/>
      <dgm:spPr>
        <a:solidFill>
          <a:srgbClr val="C4DCF2"/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Clarification of some questionnaire statements</a:t>
          </a:r>
          <a:endParaRPr lang="en-US" dirty="0">
            <a:solidFill>
              <a:schemeClr val="tx1"/>
            </a:solidFill>
          </a:endParaRPr>
        </a:p>
      </dgm:t>
    </dgm:pt>
    <dgm:pt modelId="{D898114F-73AA-43FC-B6A2-806D2D30DC0A}" type="parTrans" cxnId="{7CEAE097-E319-4627-BA1F-58889F27DEBD}">
      <dgm:prSet/>
      <dgm:spPr/>
      <dgm:t>
        <a:bodyPr/>
        <a:lstStyle/>
        <a:p>
          <a:endParaRPr lang="en-US"/>
        </a:p>
      </dgm:t>
    </dgm:pt>
    <dgm:pt modelId="{93B0C580-1CBC-4476-BD70-2ABEB829A4CB}" type="sibTrans" cxnId="{7CEAE097-E319-4627-BA1F-58889F27DEBD}">
      <dgm:prSet/>
      <dgm:spPr>
        <a:ln>
          <a:noFill/>
        </a:ln>
      </dgm:spPr>
      <dgm:t>
        <a:bodyPr/>
        <a:lstStyle/>
        <a:p>
          <a:endParaRPr lang="en-US"/>
        </a:p>
      </dgm:t>
    </dgm:pt>
    <dgm:pt modelId="{16F27606-94CC-4899-9611-9DFE3082D2C5}">
      <dgm:prSet/>
      <dgm:spPr>
        <a:solidFill>
          <a:srgbClr val="C4DCF2"/>
        </a:solidFill>
      </dgm:spPr>
      <dgm:t>
        <a:bodyPr/>
        <a:lstStyle/>
        <a:p>
          <a:r>
            <a:rPr lang="en-GB" dirty="0">
              <a:solidFill>
                <a:schemeClr val="tx1"/>
              </a:solidFill>
            </a:rPr>
            <a:t>Added of some statements to the open feedback </a:t>
          </a:r>
          <a:endParaRPr lang="en-US" dirty="0">
            <a:solidFill>
              <a:schemeClr val="tx1"/>
            </a:solidFill>
          </a:endParaRPr>
        </a:p>
      </dgm:t>
    </dgm:pt>
    <dgm:pt modelId="{497319A6-9A20-4B9F-BF98-DF930FE62FDC}" type="parTrans" cxnId="{B98E2B07-A5FA-49A1-A1F7-8DD68C4AB918}">
      <dgm:prSet/>
      <dgm:spPr/>
      <dgm:t>
        <a:bodyPr/>
        <a:lstStyle/>
        <a:p>
          <a:endParaRPr lang="en-US"/>
        </a:p>
      </dgm:t>
    </dgm:pt>
    <dgm:pt modelId="{C724A108-8E20-40E1-B819-A45331B86F0B}" type="sibTrans" cxnId="{B98E2B07-A5FA-49A1-A1F7-8DD68C4AB918}">
      <dgm:prSet/>
      <dgm:spPr/>
      <dgm:t>
        <a:bodyPr/>
        <a:lstStyle/>
        <a:p>
          <a:endParaRPr lang="en-US"/>
        </a:p>
      </dgm:t>
    </dgm:pt>
    <dgm:pt modelId="{D7F2FD13-6BB1-4332-9C9C-E925AF87AD5C}" type="pres">
      <dgm:prSet presAssocID="{EEA97400-061C-4266-AC6D-E71A240E1E05}" presName="Name0" presStyleCnt="0">
        <dgm:presLayoutVars>
          <dgm:dir/>
          <dgm:resizeHandles val="exact"/>
        </dgm:presLayoutVars>
      </dgm:prSet>
      <dgm:spPr/>
    </dgm:pt>
    <dgm:pt modelId="{9CD16543-67E0-42DB-A504-09F2533C2BD5}" type="pres">
      <dgm:prSet presAssocID="{654EDCA7-41B2-4C92-B26F-1FFE03675C87}" presName="node" presStyleLbl="node1" presStyleIdx="0" presStyleCnt="6">
        <dgm:presLayoutVars>
          <dgm:bulletEnabled val="1"/>
        </dgm:presLayoutVars>
      </dgm:prSet>
      <dgm:spPr/>
    </dgm:pt>
    <dgm:pt modelId="{4487A30C-20F9-4098-B8EB-1D04D9EC1542}" type="pres">
      <dgm:prSet presAssocID="{7CC77EEE-2E77-4243-8C2C-91C6CA795CC8}" presName="sibTrans" presStyleLbl="sibTrans1D1" presStyleIdx="0" presStyleCnt="5"/>
      <dgm:spPr/>
    </dgm:pt>
    <dgm:pt modelId="{23264FA7-F15D-426A-B3CF-35D5BDCB7436}" type="pres">
      <dgm:prSet presAssocID="{7CC77EEE-2E77-4243-8C2C-91C6CA795CC8}" presName="connectorText" presStyleLbl="sibTrans1D1" presStyleIdx="0" presStyleCnt="5"/>
      <dgm:spPr/>
    </dgm:pt>
    <dgm:pt modelId="{B26A8B1D-D73A-40AC-8235-BA0B6B853212}" type="pres">
      <dgm:prSet presAssocID="{B0523FD3-EA79-4D0D-BAF4-CE4879773FB7}" presName="node" presStyleLbl="node1" presStyleIdx="1" presStyleCnt="6">
        <dgm:presLayoutVars>
          <dgm:bulletEnabled val="1"/>
        </dgm:presLayoutVars>
      </dgm:prSet>
      <dgm:spPr/>
    </dgm:pt>
    <dgm:pt modelId="{74F9124A-6650-4F58-BC32-29EDFD7DDCC1}" type="pres">
      <dgm:prSet presAssocID="{43DBCD1B-CA34-4C32-AFA8-691321028497}" presName="sibTrans" presStyleLbl="sibTrans1D1" presStyleIdx="1" presStyleCnt="5"/>
      <dgm:spPr/>
    </dgm:pt>
    <dgm:pt modelId="{65F1F984-A3EB-451E-ACD7-D92868322EDD}" type="pres">
      <dgm:prSet presAssocID="{43DBCD1B-CA34-4C32-AFA8-691321028497}" presName="connectorText" presStyleLbl="sibTrans1D1" presStyleIdx="1" presStyleCnt="5"/>
      <dgm:spPr/>
    </dgm:pt>
    <dgm:pt modelId="{4636E24E-791E-45D3-A6C1-A8A0654FAB70}" type="pres">
      <dgm:prSet presAssocID="{033E5177-5DC0-4009-821E-99DCC9394ED5}" presName="node" presStyleLbl="node1" presStyleIdx="2" presStyleCnt="6">
        <dgm:presLayoutVars>
          <dgm:bulletEnabled val="1"/>
        </dgm:presLayoutVars>
      </dgm:prSet>
      <dgm:spPr/>
    </dgm:pt>
    <dgm:pt modelId="{8ACCA666-B355-491F-A05B-E461DB75CEB8}" type="pres">
      <dgm:prSet presAssocID="{869F9AB4-C6E9-4A48-992F-FE2EBC1911A1}" presName="sibTrans" presStyleLbl="sibTrans1D1" presStyleIdx="2" presStyleCnt="5"/>
      <dgm:spPr/>
    </dgm:pt>
    <dgm:pt modelId="{EFF22DB7-4FCE-45BC-948C-FAC5EFC5BA6E}" type="pres">
      <dgm:prSet presAssocID="{869F9AB4-C6E9-4A48-992F-FE2EBC1911A1}" presName="connectorText" presStyleLbl="sibTrans1D1" presStyleIdx="2" presStyleCnt="5"/>
      <dgm:spPr/>
    </dgm:pt>
    <dgm:pt modelId="{D6976816-6A15-483A-87E8-E03B2D32DC1F}" type="pres">
      <dgm:prSet presAssocID="{5F444F43-BBF3-41C8-B93A-A5B92DB06635}" presName="node" presStyleLbl="node1" presStyleIdx="3" presStyleCnt="6">
        <dgm:presLayoutVars>
          <dgm:bulletEnabled val="1"/>
        </dgm:presLayoutVars>
      </dgm:prSet>
      <dgm:spPr/>
    </dgm:pt>
    <dgm:pt modelId="{01A15BC8-528E-4F4D-BBBE-E364096ECB92}" type="pres">
      <dgm:prSet presAssocID="{2379C2D5-1812-44DE-BBE3-55C2F0E9989D}" presName="sibTrans" presStyleLbl="sibTrans1D1" presStyleIdx="3" presStyleCnt="5"/>
      <dgm:spPr/>
    </dgm:pt>
    <dgm:pt modelId="{511F087E-F1DF-4251-9A48-9FCAEF71EA8F}" type="pres">
      <dgm:prSet presAssocID="{2379C2D5-1812-44DE-BBE3-55C2F0E9989D}" presName="connectorText" presStyleLbl="sibTrans1D1" presStyleIdx="3" presStyleCnt="5"/>
      <dgm:spPr/>
    </dgm:pt>
    <dgm:pt modelId="{B9C91181-1167-4CFE-8206-E5464062A21F}" type="pres">
      <dgm:prSet presAssocID="{CAC9B14D-1F43-4D74-96F5-43B18330B6DF}" presName="node" presStyleLbl="node1" presStyleIdx="4" presStyleCnt="6">
        <dgm:presLayoutVars>
          <dgm:bulletEnabled val="1"/>
        </dgm:presLayoutVars>
      </dgm:prSet>
      <dgm:spPr/>
    </dgm:pt>
    <dgm:pt modelId="{A2888571-318F-4C47-9DE3-54A45043AD32}" type="pres">
      <dgm:prSet presAssocID="{93B0C580-1CBC-4476-BD70-2ABEB829A4CB}" presName="sibTrans" presStyleLbl="sibTrans1D1" presStyleIdx="4" presStyleCnt="5"/>
      <dgm:spPr/>
    </dgm:pt>
    <dgm:pt modelId="{6F401032-A414-474D-AF20-95350B0810EF}" type="pres">
      <dgm:prSet presAssocID="{93B0C580-1CBC-4476-BD70-2ABEB829A4CB}" presName="connectorText" presStyleLbl="sibTrans1D1" presStyleIdx="4" presStyleCnt="5"/>
      <dgm:spPr/>
    </dgm:pt>
    <dgm:pt modelId="{1DC03363-CBC6-49FD-95BA-F2DACCE7E08C}" type="pres">
      <dgm:prSet presAssocID="{16F27606-94CC-4899-9611-9DFE3082D2C5}" presName="node" presStyleLbl="node1" presStyleIdx="5" presStyleCnt="6">
        <dgm:presLayoutVars>
          <dgm:bulletEnabled val="1"/>
        </dgm:presLayoutVars>
      </dgm:prSet>
      <dgm:spPr/>
    </dgm:pt>
  </dgm:ptLst>
  <dgm:cxnLst>
    <dgm:cxn modelId="{B98E2B07-A5FA-49A1-A1F7-8DD68C4AB918}" srcId="{EEA97400-061C-4266-AC6D-E71A240E1E05}" destId="{16F27606-94CC-4899-9611-9DFE3082D2C5}" srcOrd="5" destOrd="0" parTransId="{497319A6-9A20-4B9F-BF98-DF930FE62FDC}" sibTransId="{C724A108-8E20-40E1-B819-A45331B86F0B}"/>
    <dgm:cxn modelId="{6D25FF0D-47DE-400D-8853-81038ADD183B}" type="presOf" srcId="{93B0C580-1CBC-4476-BD70-2ABEB829A4CB}" destId="{6F401032-A414-474D-AF20-95350B0810EF}" srcOrd="1" destOrd="0" presId="urn:microsoft.com/office/officeart/2016/7/layout/RepeatingBendingProcessNew"/>
    <dgm:cxn modelId="{194BF813-26C3-4130-B974-CE5DC02836A1}" type="presOf" srcId="{43DBCD1B-CA34-4C32-AFA8-691321028497}" destId="{65F1F984-A3EB-451E-ACD7-D92868322EDD}" srcOrd="1" destOrd="0" presId="urn:microsoft.com/office/officeart/2016/7/layout/RepeatingBendingProcessNew"/>
    <dgm:cxn modelId="{8A83611B-F490-41B9-8F7C-068F2C5FD9C0}" type="presOf" srcId="{5F444F43-BBF3-41C8-B93A-A5B92DB06635}" destId="{D6976816-6A15-483A-87E8-E03B2D32DC1F}" srcOrd="0" destOrd="0" presId="urn:microsoft.com/office/officeart/2016/7/layout/RepeatingBendingProcessNew"/>
    <dgm:cxn modelId="{C127EB29-2F19-47FC-A798-14E93A1A3720}" srcId="{EEA97400-061C-4266-AC6D-E71A240E1E05}" destId="{654EDCA7-41B2-4C92-B26F-1FFE03675C87}" srcOrd="0" destOrd="0" parTransId="{63FFFF70-8D42-475E-AF58-1450E33C6961}" sibTransId="{7CC77EEE-2E77-4243-8C2C-91C6CA795CC8}"/>
    <dgm:cxn modelId="{EEF05941-2295-4761-A352-0A7CA4FF21C6}" type="presOf" srcId="{2379C2D5-1812-44DE-BBE3-55C2F0E9989D}" destId="{01A15BC8-528E-4F4D-BBBE-E364096ECB92}" srcOrd="0" destOrd="0" presId="urn:microsoft.com/office/officeart/2016/7/layout/RepeatingBendingProcessNew"/>
    <dgm:cxn modelId="{60833263-EF58-4974-A10C-CE1DFCC6F905}" type="presOf" srcId="{869F9AB4-C6E9-4A48-992F-FE2EBC1911A1}" destId="{8ACCA666-B355-491F-A05B-E461DB75CEB8}" srcOrd="0" destOrd="0" presId="urn:microsoft.com/office/officeart/2016/7/layout/RepeatingBendingProcessNew"/>
    <dgm:cxn modelId="{A84A5D4E-67E1-473E-8B46-A885992DF66F}" type="presOf" srcId="{93B0C580-1CBC-4476-BD70-2ABEB829A4CB}" destId="{A2888571-318F-4C47-9DE3-54A45043AD32}" srcOrd="0" destOrd="0" presId="urn:microsoft.com/office/officeart/2016/7/layout/RepeatingBendingProcessNew"/>
    <dgm:cxn modelId="{ACD70D50-5D18-4B1B-B63F-B551CF6853AE}" srcId="{EEA97400-061C-4266-AC6D-E71A240E1E05}" destId="{5F444F43-BBF3-41C8-B93A-A5B92DB06635}" srcOrd="3" destOrd="0" parTransId="{EF299D16-B263-4B24-B270-2E3FAC82A28B}" sibTransId="{2379C2D5-1812-44DE-BBE3-55C2F0E9989D}"/>
    <dgm:cxn modelId="{1318F153-9DD1-4261-9E20-BE767F613D22}" type="presOf" srcId="{7CC77EEE-2E77-4243-8C2C-91C6CA795CC8}" destId="{23264FA7-F15D-426A-B3CF-35D5BDCB7436}" srcOrd="1" destOrd="0" presId="urn:microsoft.com/office/officeart/2016/7/layout/RepeatingBendingProcessNew"/>
    <dgm:cxn modelId="{D8335D77-2640-413A-87BF-559E2ADC167E}" type="presOf" srcId="{654EDCA7-41B2-4C92-B26F-1FFE03675C87}" destId="{9CD16543-67E0-42DB-A504-09F2533C2BD5}" srcOrd="0" destOrd="0" presId="urn:microsoft.com/office/officeart/2016/7/layout/RepeatingBendingProcessNew"/>
    <dgm:cxn modelId="{066E2A89-4763-42A5-99AB-2BE1E2B76E07}" type="presOf" srcId="{B0523FD3-EA79-4D0D-BAF4-CE4879773FB7}" destId="{B26A8B1D-D73A-40AC-8235-BA0B6B853212}" srcOrd="0" destOrd="0" presId="urn:microsoft.com/office/officeart/2016/7/layout/RepeatingBendingProcessNew"/>
    <dgm:cxn modelId="{7CEAE097-E319-4627-BA1F-58889F27DEBD}" srcId="{EEA97400-061C-4266-AC6D-E71A240E1E05}" destId="{CAC9B14D-1F43-4D74-96F5-43B18330B6DF}" srcOrd="4" destOrd="0" parTransId="{D898114F-73AA-43FC-B6A2-806D2D30DC0A}" sibTransId="{93B0C580-1CBC-4476-BD70-2ABEB829A4CB}"/>
    <dgm:cxn modelId="{A6099298-8E68-4DBA-B2E7-4873F17B27EA}" srcId="{EEA97400-061C-4266-AC6D-E71A240E1E05}" destId="{B0523FD3-EA79-4D0D-BAF4-CE4879773FB7}" srcOrd="1" destOrd="0" parTransId="{793DC8EC-2A83-4D37-8208-CE911EFC80C9}" sibTransId="{43DBCD1B-CA34-4C32-AFA8-691321028497}"/>
    <dgm:cxn modelId="{73EAC398-C8D1-4CC2-A7CC-19C1D08E60E3}" type="presOf" srcId="{43DBCD1B-CA34-4C32-AFA8-691321028497}" destId="{74F9124A-6650-4F58-BC32-29EDFD7DDCC1}" srcOrd="0" destOrd="0" presId="urn:microsoft.com/office/officeart/2016/7/layout/RepeatingBendingProcessNew"/>
    <dgm:cxn modelId="{F707119C-6868-4093-868A-E575ABD2413E}" type="presOf" srcId="{EEA97400-061C-4266-AC6D-E71A240E1E05}" destId="{D7F2FD13-6BB1-4332-9C9C-E925AF87AD5C}" srcOrd="0" destOrd="0" presId="urn:microsoft.com/office/officeart/2016/7/layout/RepeatingBendingProcessNew"/>
    <dgm:cxn modelId="{534E13A6-205E-4E68-9C2B-C9B72D419CAD}" srcId="{EEA97400-061C-4266-AC6D-E71A240E1E05}" destId="{033E5177-5DC0-4009-821E-99DCC9394ED5}" srcOrd="2" destOrd="0" parTransId="{8FAB8262-340D-47DF-AF1B-3A50DDD58F9E}" sibTransId="{869F9AB4-C6E9-4A48-992F-FE2EBC1911A1}"/>
    <dgm:cxn modelId="{D2E2F0B6-B14A-42C2-B90A-C89C29EC9559}" type="presOf" srcId="{033E5177-5DC0-4009-821E-99DCC9394ED5}" destId="{4636E24E-791E-45D3-A6C1-A8A0654FAB70}" srcOrd="0" destOrd="0" presId="urn:microsoft.com/office/officeart/2016/7/layout/RepeatingBendingProcessNew"/>
    <dgm:cxn modelId="{464C44B7-29EF-4AC6-B6BD-F4ABFAC60BE2}" type="presOf" srcId="{869F9AB4-C6E9-4A48-992F-FE2EBC1911A1}" destId="{EFF22DB7-4FCE-45BC-948C-FAC5EFC5BA6E}" srcOrd="1" destOrd="0" presId="urn:microsoft.com/office/officeart/2016/7/layout/RepeatingBendingProcessNew"/>
    <dgm:cxn modelId="{B31518B8-C469-4C58-8F56-0785072CE1CB}" type="presOf" srcId="{2379C2D5-1812-44DE-BBE3-55C2F0E9989D}" destId="{511F087E-F1DF-4251-9A48-9FCAEF71EA8F}" srcOrd="1" destOrd="0" presId="urn:microsoft.com/office/officeart/2016/7/layout/RepeatingBendingProcessNew"/>
    <dgm:cxn modelId="{6365E8BC-8E99-40BC-8402-0A7E49C1ABD7}" type="presOf" srcId="{CAC9B14D-1F43-4D74-96F5-43B18330B6DF}" destId="{B9C91181-1167-4CFE-8206-E5464062A21F}" srcOrd="0" destOrd="0" presId="urn:microsoft.com/office/officeart/2016/7/layout/RepeatingBendingProcessNew"/>
    <dgm:cxn modelId="{CBC634C2-630A-4627-81BF-BA61DCA9D8A8}" type="presOf" srcId="{16F27606-94CC-4899-9611-9DFE3082D2C5}" destId="{1DC03363-CBC6-49FD-95BA-F2DACCE7E08C}" srcOrd="0" destOrd="0" presId="urn:microsoft.com/office/officeart/2016/7/layout/RepeatingBendingProcessNew"/>
    <dgm:cxn modelId="{EEE904F6-DE1F-457D-A56D-02BB83341244}" type="presOf" srcId="{7CC77EEE-2E77-4243-8C2C-91C6CA795CC8}" destId="{4487A30C-20F9-4098-B8EB-1D04D9EC1542}" srcOrd="0" destOrd="0" presId="urn:microsoft.com/office/officeart/2016/7/layout/RepeatingBendingProcessNew"/>
    <dgm:cxn modelId="{BA0EDEBF-F405-4E0C-9EE2-40844377C943}" type="presParOf" srcId="{D7F2FD13-6BB1-4332-9C9C-E925AF87AD5C}" destId="{9CD16543-67E0-42DB-A504-09F2533C2BD5}" srcOrd="0" destOrd="0" presId="urn:microsoft.com/office/officeart/2016/7/layout/RepeatingBendingProcessNew"/>
    <dgm:cxn modelId="{B3EBA43E-9B3F-4BFB-AF6E-037B99E62300}" type="presParOf" srcId="{D7F2FD13-6BB1-4332-9C9C-E925AF87AD5C}" destId="{4487A30C-20F9-4098-B8EB-1D04D9EC1542}" srcOrd="1" destOrd="0" presId="urn:microsoft.com/office/officeart/2016/7/layout/RepeatingBendingProcessNew"/>
    <dgm:cxn modelId="{CA042C19-9A88-47A5-A128-1F603944C1B3}" type="presParOf" srcId="{4487A30C-20F9-4098-B8EB-1D04D9EC1542}" destId="{23264FA7-F15D-426A-B3CF-35D5BDCB7436}" srcOrd="0" destOrd="0" presId="urn:microsoft.com/office/officeart/2016/7/layout/RepeatingBendingProcessNew"/>
    <dgm:cxn modelId="{DED2A0F3-4A94-4FFA-9719-FAC3999BF555}" type="presParOf" srcId="{D7F2FD13-6BB1-4332-9C9C-E925AF87AD5C}" destId="{B26A8B1D-D73A-40AC-8235-BA0B6B853212}" srcOrd="2" destOrd="0" presId="urn:microsoft.com/office/officeart/2016/7/layout/RepeatingBendingProcessNew"/>
    <dgm:cxn modelId="{251D109B-F23F-44A2-BD05-B8231BAA6CE1}" type="presParOf" srcId="{D7F2FD13-6BB1-4332-9C9C-E925AF87AD5C}" destId="{74F9124A-6650-4F58-BC32-29EDFD7DDCC1}" srcOrd="3" destOrd="0" presId="urn:microsoft.com/office/officeart/2016/7/layout/RepeatingBendingProcessNew"/>
    <dgm:cxn modelId="{B6C6246D-CA47-44CA-9DFA-84735C5D0F44}" type="presParOf" srcId="{74F9124A-6650-4F58-BC32-29EDFD7DDCC1}" destId="{65F1F984-A3EB-451E-ACD7-D92868322EDD}" srcOrd="0" destOrd="0" presId="urn:microsoft.com/office/officeart/2016/7/layout/RepeatingBendingProcessNew"/>
    <dgm:cxn modelId="{67D20AF2-0037-4596-94D0-776690E71924}" type="presParOf" srcId="{D7F2FD13-6BB1-4332-9C9C-E925AF87AD5C}" destId="{4636E24E-791E-45D3-A6C1-A8A0654FAB70}" srcOrd="4" destOrd="0" presId="urn:microsoft.com/office/officeart/2016/7/layout/RepeatingBendingProcessNew"/>
    <dgm:cxn modelId="{54F98282-27CE-4D6D-8D61-D19C27E44BB3}" type="presParOf" srcId="{D7F2FD13-6BB1-4332-9C9C-E925AF87AD5C}" destId="{8ACCA666-B355-491F-A05B-E461DB75CEB8}" srcOrd="5" destOrd="0" presId="urn:microsoft.com/office/officeart/2016/7/layout/RepeatingBendingProcessNew"/>
    <dgm:cxn modelId="{86ACD00E-5292-4A0C-AC2C-9DFA8AF5608E}" type="presParOf" srcId="{8ACCA666-B355-491F-A05B-E461DB75CEB8}" destId="{EFF22DB7-4FCE-45BC-948C-FAC5EFC5BA6E}" srcOrd="0" destOrd="0" presId="urn:microsoft.com/office/officeart/2016/7/layout/RepeatingBendingProcessNew"/>
    <dgm:cxn modelId="{52B1209B-355D-4A8F-9D63-4E0A13C46D24}" type="presParOf" srcId="{D7F2FD13-6BB1-4332-9C9C-E925AF87AD5C}" destId="{D6976816-6A15-483A-87E8-E03B2D32DC1F}" srcOrd="6" destOrd="0" presId="urn:microsoft.com/office/officeart/2016/7/layout/RepeatingBendingProcessNew"/>
    <dgm:cxn modelId="{2FE2F2CE-5F9E-48D3-8F8D-DF1019D8717C}" type="presParOf" srcId="{D7F2FD13-6BB1-4332-9C9C-E925AF87AD5C}" destId="{01A15BC8-528E-4F4D-BBBE-E364096ECB92}" srcOrd="7" destOrd="0" presId="urn:microsoft.com/office/officeart/2016/7/layout/RepeatingBendingProcessNew"/>
    <dgm:cxn modelId="{F56BF796-3A45-4C5A-ABD3-B8EA8255C417}" type="presParOf" srcId="{01A15BC8-528E-4F4D-BBBE-E364096ECB92}" destId="{511F087E-F1DF-4251-9A48-9FCAEF71EA8F}" srcOrd="0" destOrd="0" presId="urn:microsoft.com/office/officeart/2016/7/layout/RepeatingBendingProcessNew"/>
    <dgm:cxn modelId="{9C3B0D42-311F-483F-A76D-E0136223C068}" type="presParOf" srcId="{D7F2FD13-6BB1-4332-9C9C-E925AF87AD5C}" destId="{B9C91181-1167-4CFE-8206-E5464062A21F}" srcOrd="8" destOrd="0" presId="urn:microsoft.com/office/officeart/2016/7/layout/RepeatingBendingProcessNew"/>
    <dgm:cxn modelId="{CADA65A1-C86F-44EE-90DD-6D61B909858A}" type="presParOf" srcId="{D7F2FD13-6BB1-4332-9C9C-E925AF87AD5C}" destId="{A2888571-318F-4C47-9DE3-54A45043AD32}" srcOrd="9" destOrd="0" presId="urn:microsoft.com/office/officeart/2016/7/layout/RepeatingBendingProcessNew"/>
    <dgm:cxn modelId="{F71AF4AF-91B7-4DFA-A697-0F4C41AF9194}" type="presParOf" srcId="{A2888571-318F-4C47-9DE3-54A45043AD32}" destId="{6F401032-A414-474D-AF20-95350B0810EF}" srcOrd="0" destOrd="0" presId="urn:microsoft.com/office/officeart/2016/7/layout/RepeatingBendingProcessNew"/>
    <dgm:cxn modelId="{1BC82DE9-C614-4CDD-B7FB-45F251088E9C}" type="presParOf" srcId="{D7F2FD13-6BB1-4332-9C9C-E925AF87AD5C}" destId="{1DC03363-CBC6-49FD-95BA-F2DACCE7E08C}" srcOrd="10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F25D9B9-C299-4487-9E74-CD002245B28E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4E3EA603-F294-4958-8B5E-4BC6211D792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/>
            <a:t>Conclusion</a:t>
          </a:r>
          <a:endParaRPr lang="en-US"/>
        </a:p>
      </dgm:t>
    </dgm:pt>
    <dgm:pt modelId="{A83FBBED-FCA1-4E20-8717-5922E5E5C0CB}" type="parTrans" cxnId="{A904949E-7C2E-43E2-BC57-B20E5965AF53}">
      <dgm:prSet/>
      <dgm:spPr/>
      <dgm:t>
        <a:bodyPr/>
        <a:lstStyle/>
        <a:p>
          <a:endParaRPr lang="en-US"/>
        </a:p>
      </dgm:t>
    </dgm:pt>
    <dgm:pt modelId="{1013D6DA-E41B-4084-B004-CB453F5D7CC9}" type="sibTrans" cxnId="{A904949E-7C2E-43E2-BC57-B20E5965AF53}">
      <dgm:prSet/>
      <dgm:spPr/>
      <dgm:t>
        <a:bodyPr/>
        <a:lstStyle/>
        <a:p>
          <a:endParaRPr lang="en-US"/>
        </a:p>
      </dgm:t>
    </dgm:pt>
    <dgm:pt modelId="{3CF34F84-FEC6-4DEE-8253-33DFB6CE5F5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Hierarchy Graph is </a:t>
          </a:r>
          <a:r>
            <a:rPr lang="en-GB" u="sng" dirty="0"/>
            <a:t>not</a:t>
          </a:r>
          <a:r>
            <a:rPr lang="en-GB" dirty="0"/>
            <a:t> a replacement for the Search bar</a:t>
          </a:r>
          <a:endParaRPr lang="en-US" dirty="0"/>
        </a:p>
      </dgm:t>
    </dgm:pt>
    <dgm:pt modelId="{8A6D103C-3587-495A-A315-8868096A09F5}" type="parTrans" cxnId="{9F731DC9-B359-429F-BE14-E9CFF28114EC}">
      <dgm:prSet/>
      <dgm:spPr/>
      <dgm:t>
        <a:bodyPr/>
        <a:lstStyle/>
        <a:p>
          <a:endParaRPr lang="en-US"/>
        </a:p>
      </dgm:t>
    </dgm:pt>
    <dgm:pt modelId="{5D4CA907-F49D-49A9-B4C5-17C3F15D3740}" type="sibTrans" cxnId="{9F731DC9-B359-429F-BE14-E9CFF28114EC}">
      <dgm:prSet/>
      <dgm:spPr/>
      <dgm:t>
        <a:bodyPr/>
        <a:lstStyle/>
        <a:p>
          <a:endParaRPr lang="en-US"/>
        </a:p>
      </dgm:t>
    </dgm:pt>
    <dgm:pt modelId="{FB7EAB2B-7926-4642-A99D-14F7D571EE0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Hierarchy Graph enriches search capabilities as a feature</a:t>
          </a:r>
          <a:endParaRPr lang="en-US" dirty="0"/>
        </a:p>
      </dgm:t>
    </dgm:pt>
    <dgm:pt modelId="{302448A7-838E-49F6-932D-752DB71E8720}" type="parTrans" cxnId="{3C13F0B2-0D62-4278-ACF2-390836326E38}">
      <dgm:prSet/>
      <dgm:spPr/>
      <dgm:t>
        <a:bodyPr/>
        <a:lstStyle/>
        <a:p>
          <a:endParaRPr lang="en-US"/>
        </a:p>
      </dgm:t>
    </dgm:pt>
    <dgm:pt modelId="{FDA64D54-5997-4DCB-9BD8-9A48AAEF85C9}" type="sibTrans" cxnId="{3C13F0B2-0D62-4278-ACF2-390836326E38}">
      <dgm:prSet/>
      <dgm:spPr/>
      <dgm:t>
        <a:bodyPr/>
        <a:lstStyle/>
        <a:p>
          <a:endParaRPr lang="en-US"/>
        </a:p>
      </dgm:t>
    </dgm:pt>
    <dgm:pt modelId="{6455BB45-7E44-47E6-B24C-E1087C467D01}">
      <dgm:prSet/>
      <dgm:spPr/>
      <dgm:t>
        <a:bodyPr/>
        <a:lstStyle/>
        <a:p>
          <a:r>
            <a:rPr lang="en-GB" dirty="0"/>
            <a:t>Seek new inspiration for keywords</a:t>
          </a:r>
          <a:endParaRPr lang="en-US" dirty="0"/>
        </a:p>
      </dgm:t>
    </dgm:pt>
    <dgm:pt modelId="{DB460E69-95B6-4B91-A8E2-6466F087F24A}" type="parTrans" cxnId="{8A4BC6FA-4177-462E-BF03-3551969166F3}">
      <dgm:prSet/>
      <dgm:spPr/>
      <dgm:t>
        <a:bodyPr/>
        <a:lstStyle/>
        <a:p>
          <a:endParaRPr lang="en-US"/>
        </a:p>
      </dgm:t>
    </dgm:pt>
    <dgm:pt modelId="{81924076-6F8B-4D80-A9CF-217EE5BB9DD1}" type="sibTrans" cxnId="{8A4BC6FA-4177-462E-BF03-3551969166F3}">
      <dgm:prSet/>
      <dgm:spPr/>
      <dgm:t>
        <a:bodyPr/>
        <a:lstStyle/>
        <a:p>
          <a:endParaRPr lang="en-US"/>
        </a:p>
      </dgm:t>
    </dgm:pt>
    <dgm:pt modelId="{0917864F-4E3F-4794-B920-7C55D99EAAD1}">
      <dgm:prSet/>
      <dgm:spPr/>
      <dgm:t>
        <a:bodyPr/>
        <a:lstStyle/>
        <a:p>
          <a:r>
            <a:rPr lang="en-GB" dirty="0"/>
            <a:t>Gain an overview of the domain</a:t>
          </a:r>
          <a:endParaRPr lang="en-US" dirty="0"/>
        </a:p>
      </dgm:t>
    </dgm:pt>
    <dgm:pt modelId="{5A0D3F7D-C5B3-4631-B8A4-AC5CBE6049AA}" type="parTrans" cxnId="{1376891B-5361-4C62-9A09-EC2332AF97EE}">
      <dgm:prSet/>
      <dgm:spPr/>
      <dgm:t>
        <a:bodyPr/>
        <a:lstStyle/>
        <a:p>
          <a:endParaRPr lang="en-US"/>
        </a:p>
      </dgm:t>
    </dgm:pt>
    <dgm:pt modelId="{DCE969C8-74FA-45CE-B88B-A0D9D8F41734}" type="sibTrans" cxnId="{1376891B-5361-4C62-9A09-EC2332AF97EE}">
      <dgm:prSet/>
      <dgm:spPr/>
      <dgm:t>
        <a:bodyPr/>
        <a:lstStyle/>
        <a:p>
          <a:endParaRPr lang="en-US"/>
        </a:p>
      </dgm:t>
    </dgm:pt>
    <dgm:pt modelId="{797BEE11-BE8D-4C4C-8874-BFCF96E738FC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/>
            <a:t>Future Work</a:t>
          </a:r>
          <a:endParaRPr lang="en-US"/>
        </a:p>
      </dgm:t>
    </dgm:pt>
    <dgm:pt modelId="{C4F800F1-46C7-42A4-9381-6B2492501BDF}" type="parTrans" cxnId="{37D3B7C2-A36D-4613-B370-C8DC591E557A}">
      <dgm:prSet/>
      <dgm:spPr/>
      <dgm:t>
        <a:bodyPr/>
        <a:lstStyle/>
        <a:p>
          <a:endParaRPr lang="en-US"/>
        </a:p>
      </dgm:t>
    </dgm:pt>
    <dgm:pt modelId="{5833FD6C-B2AD-41A6-B0FA-E6AD4AEEF342}" type="sibTrans" cxnId="{37D3B7C2-A36D-4613-B370-C8DC591E557A}">
      <dgm:prSet/>
      <dgm:spPr/>
      <dgm:t>
        <a:bodyPr/>
        <a:lstStyle/>
        <a:p>
          <a:endParaRPr lang="en-US"/>
        </a:p>
      </dgm:t>
    </dgm:pt>
    <dgm:pt modelId="{9B806033-668B-4C5F-8E7E-E39293535A71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Generalize findings with more participants</a:t>
          </a:r>
          <a:endParaRPr lang="en-US"/>
        </a:p>
      </dgm:t>
    </dgm:pt>
    <dgm:pt modelId="{816CB0A3-F2ED-4EE8-81AA-35C733BA3736}" type="parTrans" cxnId="{4025EB05-6A62-4FE1-9610-1D1FAA02B00D}">
      <dgm:prSet/>
      <dgm:spPr/>
      <dgm:t>
        <a:bodyPr/>
        <a:lstStyle/>
        <a:p>
          <a:endParaRPr lang="en-US"/>
        </a:p>
      </dgm:t>
    </dgm:pt>
    <dgm:pt modelId="{DDDAF284-E889-4EFB-977E-5463D10C5E95}" type="sibTrans" cxnId="{4025EB05-6A62-4FE1-9610-1D1FAA02B00D}">
      <dgm:prSet/>
      <dgm:spPr/>
      <dgm:t>
        <a:bodyPr/>
        <a:lstStyle/>
        <a:p>
          <a:endParaRPr lang="en-US"/>
        </a:p>
      </dgm:t>
    </dgm:pt>
    <dgm:pt modelId="{D907DDA7-8340-41FB-82F2-024CEF1F3BF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Differentiate target users to gather personalization data</a:t>
          </a:r>
          <a:endParaRPr lang="en-US"/>
        </a:p>
      </dgm:t>
    </dgm:pt>
    <dgm:pt modelId="{E44F803A-DD7E-4C14-8CB9-2DCF1DDEF5A7}" type="parTrans" cxnId="{36211F29-8125-474F-BC95-37ACB88D0E96}">
      <dgm:prSet/>
      <dgm:spPr/>
      <dgm:t>
        <a:bodyPr/>
        <a:lstStyle/>
        <a:p>
          <a:endParaRPr lang="en-US"/>
        </a:p>
      </dgm:t>
    </dgm:pt>
    <dgm:pt modelId="{A5501B48-AFA3-46A4-9E01-060C48046405}" type="sibTrans" cxnId="{36211F29-8125-474F-BC95-37ACB88D0E96}">
      <dgm:prSet/>
      <dgm:spPr/>
      <dgm:t>
        <a:bodyPr/>
        <a:lstStyle/>
        <a:p>
          <a:endParaRPr lang="en-US"/>
        </a:p>
      </dgm:t>
    </dgm:pt>
    <dgm:pt modelId="{DD0DE248-4A93-4B17-85C8-634888A25255}">
      <dgm:prSet/>
      <dgm:spPr/>
      <dgm:t>
        <a:bodyPr/>
        <a:lstStyle/>
        <a:p>
          <a:r>
            <a:rPr lang="en-GB"/>
            <a:t>Bachelor’s students</a:t>
          </a:r>
          <a:endParaRPr lang="en-US"/>
        </a:p>
      </dgm:t>
    </dgm:pt>
    <dgm:pt modelId="{D130F911-9CC4-4A8B-97E3-4345AC2ED58E}" type="parTrans" cxnId="{C540B307-83DF-4467-9A86-E3ADDBBB9610}">
      <dgm:prSet/>
      <dgm:spPr/>
      <dgm:t>
        <a:bodyPr/>
        <a:lstStyle/>
        <a:p>
          <a:endParaRPr lang="en-US"/>
        </a:p>
      </dgm:t>
    </dgm:pt>
    <dgm:pt modelId="{85DCEFC2-34C5-4DA6-930B-1477727A3725}" type="sibTrans" cxnId="{C540B307-83DF-4467-9A86-E3ADDBBB9610}">
      <dgm:prSet/>
      <dgm:spPr/>
      <dgm:t>
        <a:bodyPr/>
        <a:lstStyle/>
        <a:p>
          <a:endParaRPr lang="en-US"/>
        </a:p>
      </dgm:t>
    </dgm:pt>
    <dgm:pt modelId="{4797EB87-A50B-49F2-9736-A09B4D97DA71}">
      <dgm:prSet/>
      <dgm:spPr/>
      <dgm:t>
        <a:bodyPr/>
        <a:lstStyle/>
        <a:p>
          <a:r>
            <a:rPr lang="en-GB"/>
            <a:t>Master’s students</a:t>
          </a:r>
          <a:endParaRPr lang="en-US"/>
        </a:p>
      </dgm:t>
    </dgm:pt>
    <dgm:pt modelId="{6DA498D7-DA52-47A9-B3DA-DA0AC342834B}" type="parTrans" cxnId="{A56FC44B-3055-4EBF-8FA0-46FA8209FA4F}">
      <dgm:prSet/>
      <dgm:spPr/>
      <dgm:t>
        <a:bodyPr/>
        <a:lstStyle/>
        <a:p>
          <a:endParaRPr lang="en-US"/>
        </a:p>
      </dgm:t>
    </dgm:pt>
    <dgm:pt modelId="{FCB328C4-07C6-4B22-9B15-88960FE2FB70}" type="sibTrans" cxnId="{A56FC44B-3055-4EBF-8FA0-46FA8209FA4F}">
      <dgm:prSet/>
      <dgm:spPr/>
      <dgm:t>
        <a:bodyPr/>
        <a:lstStyle/>
        <a:p>
          <a:endParaRPr lang="en-US"/>
        </a:p>
      </dgm:t>
    </dgm:pt>
    <dgm:pt modelId="{CE5A4AA1-9507-4367-BEBA-8B4BE9E67174}">
      <dgm:prSet/>
      <dgm:spPr/>
      <dgm:t>
        <a:bodyPr/>
        <a:lstStyle/>
        <a:p>
          <a:r>
            <a:rPr lang="en-GB"/>
            <a:t>Postgraduates</a:t>
          </a:r>
          <a:endParaRPr lang="en-US"/>
        </a:p>
      </dgm:t>
    </dgm:pt>
    <dgm:pt modelId="{2FDE3212-AF42-4335-B2E6-CD9FF244DD47}" type="parTrans" cxnId="{3CCFAE48-8C51-4E0D-AB47-B93D8185286A}">
      <dgm:prSet/>
      <dgm:spPr/>
      <dgm:t>
        <a:bodyPr/>
        <a:lstStyle/>
        <a:p>
          <a:endParaRPr lang="en-US"/>
        </a:p>
      </dgm:t>
    </dgm:pt>
    <dgm:pt modelId="{DFCAE154-37D1-4912-AAC9-5401D89D1D2A}" type="sibTrans" cxnId="{3CCFAE48-8C51-4E0D-AB47-B93D8185286A}">
      <dgm:prSet/>
      <dgm:spPr/>
      <dgm:t>
        <a:bodyPr/>
        <a:lstStyle/>
        <a:p>
          <a:endParaRPr lang="en-US"/>
        </a:p>
      </dgm:t>
    </dgm:pt>
    <dgm:pt modelId="{74EA99BD-256B-47B5-B634-6FB986D876A3}">
      <dgm:prSet/>
      <dgm:spPr/>
      <dgm:t>
        <a:bodyPr/>
        <a:lstStyle/>
        <a:p>
          <a:r>
            <a:rPr lang="en-GB"/>
            <a:t>Professors</a:t>
          </a:r>
          <a:endParaRPr lang="en-US"/>
        </a:p>
      </dgm:t>
    </dgm:pt>
    <dgm:pt modelId="{CAEA510A-6EA6-4896-BA4C-1B53B07A2CFF}" type="parTrans" cxnId="{E1802637-A4D9-4A84-A440-E3D9A093E49B}">
      <dgm:prSet/>
      <dgm:spPr/>
      <dgm:t>
        <a:bodyPr/>
        <a:lstStyle/>
        <a:p>
          <a:endParaRPr lang="en-US"/>
        </a:p>
      </dgm:t>
    </dgm:pt>
    <dgm:pt modelId="{3AE20E5E-40CA-4ACF-96AD-DFB075D31012}" type="sibTrans" cxnId="{E1802637-A4D9-4A84-A440-E3D9A093E49B}">
      <dgm:prSet/>
      <dgm:spPr/>
      <dgm:t>
        <a:bodyPr/>
        <a:lstStyle/>
        <a:p>
          <a:endParaRPr lang="en-US"/>
        </a:p>
      </dgm:t>
    </dgm:pt>
    <dgm:pt modelId="{E48B9370-8C4A-4BD9-A038-1B1463FAFD95}">
      <dgm:prSet/>
      <dgm:spPr/>
      <dgm:t>
        <a:bodyPr/>
        <a:lstStyle/>
        <a:p>
          <a:r>
            <a:rPr lang="en-GB"/>
            <a:t>Private Researchers</a:t>
          </a:r>
          <a:endParaRPr lang="en-US"/>
        </a:p>
      </dgm:t>
    </dgm:pt>
    <dgm:pt modelId="{E5560B31-B6A1-43B2-A733-728E89B9F835}" type="parTrans" cxnId="{95EB1DC3-A4E5-424C-9FA0-F0B0EC8A7476}">
      <dgm:prSet/>
      <dgm:spPr/>
      <dgm:t>
        <a:bodyPr/>
        <a:lstStyle/>
        <a:p>
          <a:endParaRPr lang="en-US"/>
        </a:p>
      </dgm:t>
    </dgm:pt>
    <dgm:pt modelId="{31E9E856-1BED-4A04-B41D-32920BEE7972}" type="sibTrans" cxnId="{95EB1DC3-A4E5-424C-9FA0-F0B0EC8A7476}">
      <dgm:prSet/>
      <dgm:spPr/>
      <dgm:t>
        <a:bodyPr/>
        <a:lstStyle/>
        <a:p>
          <a:endParaRPr lang="en-US"/>
        </a:p>
      </dgm:t>
    </dgm:pt>
    <dgm:pt modelId="{DE7E0E77-7FB6-4E7D-833D-9C6BA64866B6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Generalize on broader topics than NLP</a:t>
          </a:r>
          <a:endParaRPr lang="en-US"/>
        </a:p>
      </dgm:t>
    </dgm:pt>
    <dgm:pt modelId="{63A18C27-097E-47F4-A277-60EE98313866}" type="parTrans" cxnId="{289544C7-87E3-4606-B6EE-57B1205D6E09}">
      <dgm:prSet/>
      <dgm:spPr/>
      <dgm:t>
        <a:bodyPr/>
        <a:lstStyle/>
        <a:p>
          <a:endParaRPr lang="en-US"/>
        </a:p>
      </dgm:t>
    </dgm:pt>
    <dgm:pt modelId="{66DF3EAF-404D-483A-A600-2B780C069C37}" type="sibTrans" cxnId="{289544C7-87E3-4606-B6EE-57B1205D6E09}">
      <dgm:prSet/>
      <dgm:spPr/>
      <dgm:t>
        <a:bodyPr/>
        <a:lstStyle/>
        <a:p>
          <a:endParaRPr lang="en-US"/>
        </a:p>
      </dgm:t>
    </dgm:pt>
    <dgm:pt modelId="{B3F5F6D4-31EF-43B0-8676-7188CA56A0A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Learnings</a:t>
          </a:r>
        </a:p>
      </dgm:t>
    </dgm:pt>
    <dgm:pt modelId="{F589168B-DC18-40BF-BA88-426A17B5E52F}" type="parTrans" cxnId="{A947FEC3-A1DE-481B-914A-78899A57A705}">
      <dgm:prSet/>
      <dgm:spPr/>
      <dgm:t>
        <a:bodyPr/>
        <a:lstStyle/>
        <a:p>
          <a:endParaRPr lang="en-GB"/>
        </a:p>
      </dgm:t>
    </dgm:pt>
    <dgm:pt modelId="{F9971AB1-54A0-4D10-B407-C00E1AAA5B4B}" type="sibTrans" cxnId="{A947FEC3-A1DE-481B-914A-78899A57A705}">
      <dgm:prSet/>
      <dgm:spPr/>
      <dgm:t>
        <a:bodyPr/>
        <a:lstStyle/>
        <a:p>
          <a:endParaRPr lang="en-GB"/>
        </a:p>
      </dgm:t>
    </dgm:pt>
    <dgm:pt modelId="{4CBDF51C-D599-4C11-83AD-67E6AF580676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Orienteering though the hierarchy graph takes longer</a:t>
          </a:r>
        </a:p>
      </dgm:t>
    </dgm:pt>
    <dgm:pt modelId="{2FF489FD-A2F4-4654-880E-1FAA73470802}" type="parTrans" cxnId="{3A297725-6475-4FF4-AB3D-FF7D62F94B55}">
      <dgm:prSet/>
      <dgm:spPr/>
      <dgm:t>
        <a:bodyPr/>
        <a:lstStyle/>
        <a:p>
          <a:endParaRPr lang="en-GB"/>
        </a:p>
      </dgm:t>
    </dgm:pt>
    <dgm:pt modelId="{3933B98D-0E27-43B5-9AFF-2AFE673F541C}" type="sibTrans" cxnId="{3A297725-6475-4FF4-AB3D-FF7D62F94B55}">
      <dgm:prSet/>
      <dgm:spPr/>
      <dgm:t>
        <a:bodyPr/>
        <a:lstStyle/>
        <a:p>
          <a:endParaRPr lang="en-GB"/>
        </a:p>
      </dgm:t>
    </dgm:pt>
    <dgm:pt modelId="{88884215-CB65-431D-BD68-9F926CE137A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Serendipitous discoveries through pre-filtering of taxonomy and sibling nodes</a:t>
          </a:r>
        </a:p>
      </dgm:t>
    </dgm:pt>
    <dgm:pt modelId="{A7BE8F2F-EDF1-46DC-A7A1-8F59B95019B7}" type="parTrans" cxnId="{FFAC7561-50C6-443E-AE17-E313570A5E98}">
      <dgm:prSet/>
      <dgm:spPr/>
      <dgm:t>
        <a:bodyPr/>
        <a:lstStyle/>
        <a:p>
          <a:endParaRPr lang="en-GB"/>
        </a:p>
      </dgm:t>
    </dgm:pt>
    <dgm:pt modelId="{1942B81C-6F95-4698-B0F9-5D19BB893F70}" type="sibTrans" cxnId="{FFAC7561-50C6-443E-AE17-E313570A5E98}">
      <dgm:prSet/>
      <dgm:spPr/>
      <dgm:t>
        <a:bodyPr/>
        <a:lstStyle/>
        <a:p>
          <a:endParaRPr lang="en-GB"/>
        </a:p>
      </dgm:t>
    </dgm:pt>
    <dgm:pt modelId="{4EF1A8B9-E68A-4FF3-B89B-DA2DC215092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Hierarchy graph enables an overview</a:t>
          </a:r>
        </a:p>
      </dgm:t>
    </dgm:pt>
    <dgm:pt modelId="{260AC793-1017-4C97-BF0F-04C5A9336AB0}" type="parTrans" cxnId="{94F64744-8C2E-462A-B97A-74F9D2E6AA2E}">
      <dgm:prSet/>
      <dgm:spPr/>
      <dgm:t>
        <a:bodyPr/>
        <a:lstStyle/>
        <a:p>
          <a:endParaRPr lang="en-GB"/>
        </a:p>
      </dgm:t>
    </dgm:pt>
    <dgm:pt modelId="{9A07EB6E-C184-40AF-9C59-4E2B868AD801}" type="sibTrans" cxnId="{94F64744-8C2E-462A-B97A-74F9D2E6AA2E}">
      <dgm:prSet/>
      <dgm:spPr/>
      <dgm:t>
        <a:bodyPr/>
        <a:lstStyle/>
        <a:p>
          <a:endParaRPr lang="en-GB"/>
        </a:p>
      </dgm:t>
    </dgm:pt>
    <dgm:pt modelId="{EE9A2D84-AB76-48EF-9B5B-F44B79DFAC37}" type="pres">
      <dgm:prSet presAssocID="{BF25D9B9-C299-4487-9E74-CD002245B28E}" presName="root" presStyleCnt="0">
        <dgm:presLayoutVars>
          <dgm:dir/>
          <dgm:resizeHandles val="exact"/>
        </dgm:presLayoutVars>
      </dgm:prSet>
      <dgm:spPr/>
    </dgm:pt>
    <dgm:pt modelId="{E46BFB7C-F929-46CA-B3BA-B57035A623FC}" type="pres">
      <dgm:prSet presAssocID="{4E3EA603-F294-4958-8B5E-4BC6211D7921}" presName="compNode" presStyleCnt="0"/>
      <dgm:spPr/>
    </dgm:pt>
    <dgm:pt modelId="{D4026A8C-ADF9-4424-B735-0BCF288BB7FB}" type="pres">
      <dgm:prSet presAssocID="{4E3EA603-F294-4958-8B5E-4BC6211D7921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 mit einfarbiger Füllung"/>
        </a:ext>
      </dgm:extLst>
    </dgm:pt>
    <dgm:pt modelId="{8FB6749F-38DC-4412-BC58-BE0B51B482B2}" type="pres">
      <dgm:prSet presAssocID="{4E3EA603-F294-4958-8B5E-4BC6211D7921}" presName="iconSpace" presStyleCnt="0"/>
      <dgm:spPr/>
    </dgm:pt>
    <dgm:pt modelId="{37E34727-7DF7-4F67-9544-C6904F570138}" type="pres">
      <dgm:prSet presAssocID="{4E3EA603-F294-4958-8B5E-4BC6211D7921}" presName="parTx" presStyleLbl="revTx" presStyleIdx="0" presStyleCnt="6">
        <dgm:presLayoutVars>
          <dgm:chMax val="0"/>
          <dgm:chPref val="0"/>
        </dgm:presLayoutVars>
      </dgm:prSet>
      <dgm:spPr/>
    </dgm:pt>
    <dgm:pt modelId="{1AE5CCA9-6868-4E0D-89BB-4BD0F10B2AB3}" type="pres">
      <dgm:prSet presAssocID="{4E3EA603-F294-4958-8B5E-4BC6211D7921}" presName="txSpace" presStyleCnt="0"/>
      <dgm:spPr/>
    </dgm:pt>
    <dgm:pt modelId="{D0AB94CE-788C-4BA3-91F0-D5D5604EAD5E}" type="pres">
      <dgm:prSet presAssocID="{4E3EA603-F294-4958-8B5E-4BC6211D7921}" presName="desTx" presStyleLbl="revTx" presStyleIdx="1" presStyleCnt="6">
        <dgm:presLayoutVars/>
      </dgm:prSet>
      <dgm:spPr/>
    </dgm:pt>
    <dgm:pt modelId="{FAAE3FE1-B044-4A2A-A9FE-F864BB85F930}" type="pres">
      <dgm:prSet presAssocID="{1013D6DA-E41B-4084-B004-CB453F5D7CC9}" presName="sibTrans" presStyleCnt="0"/>
      <dgm:spPr/>
    </dgm:pt>
    <dgm:pt modelId="{43CAE1A6-F8D8-40A5-910E-1E71A88DBE68}" type="pres">
      <dgm:prSet presAssocID="{B3F5F6D4-31EF-43B0-8676-7188CA56A0A1}" presName="compNode" presStyleCnt="0"/>
      <dgm:spPr/>
    </dgm:pt>
    <dgm:pt modelId="{317D5363-20C2-445B-8F65-2F478F77FD2B}" type="pres">
      <dgm:prSet presAssocID="{B3F5F6D4-31EF-43B0-8676-7188CA56A0A1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ute Idee mit einfarbiger Füllung"/>
        </a:ext>
      </dgm:extLst>
    </dgm:pt>
    <dgm:pt modelId="{F9364385-8DA8-40D1-B801-4FB26371B821}" type="pres">
      <dgm:prSet presAssocID="{B3F5F6D4-31EF-43B0-8676-7188CA56A0A1}" presName="iconSpace" presStyleCnt="0"/>
      <dgm:spPr/>
    </dgm:pt>
    <dgm:pt modelId="{78272A53-4201-4AC1-BBDC-1D3607D6F182}" type="pres">
      <dgm:prSet presAssocID="{B3F5F6D4-31EF-43B0-8676-7188CA56A0A1}" presName="parTx" presStyleLbl="revTx" presStyleIdx="2" presStyleCnt="6">
        <dgm:presLayoutVars>
          <dgm:chMax val="0"/>
          <dgm:chPref val="0"/>
        </dgm:presLayoutVars>
      </dgm:prSet>
      <dgm:spPr/>
    </dgm:pt>
    <dgm:pt modelId="{036AA05C-F92C-4D53-A10F-8B605C263AEF}" type="pres">
      <dgm:prSet presAssocID="{B3F5F6D4-31EF-43B0-8676-7188CA56A0A1}" presName="txSpace" presStyleCnt="0"/>
      <dgm:spPr/>
    </dgm:pt>
    <dgm:pt modelId="{4A611660-987E-4679-8CF5-CAA49D0DE154}" type="pres">
      <dgm:prSet presAssocID="{B3F5F6D4-31EF-43B0-8676-7188CA56A0A1}" presName="desTx" presStyleLbl="revTx" presStyleIdx="3" presStyleCnt="6">
        <dgm:presLayoutVars/>
      </dgm:prSet>
      <dgm:spPr/>
    </dgm:pt>
    <dgm:pt modelId="{EA5AF89B-E453-4712-8EE6-BFF325ED22DF}" type="pres">
      <dgm:prSet presAssocID="{F9971AB1-54A0-4D10-B407-C00E1AAA5B4B}" presName="sibTrans" presStyleCnt="0"/>
      <dgm:spPr/>
    </dgm:pt>
    <dgm:pt modelId="{6EDD837B-6208-463F-ACF9-804C46650FE2}" type="pres">
      <dgm:prSet presAssocID="{797BEE11-BE8D-4C4C-8874-BFCF96E738FC}" presName="compNode" presStyleCnt="0"/>
      <dgm:spPr/>
    </dgm:pt>
    <dgm:pt modelId="{A898E654-8022-4C99-848A-A12ADD758EBF}" type="pres">
      <dgm:prSet presAssocID="{797BEE11-BE8D-4C4C-8874-BFCF96E738FC}" presName="iconRect" presStyleLbl="node1" presStyleIdx="2" presStyleCnt="3"/>
      <dgm:spPr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enutzer"/>
        </a:ext>
      </dgm:extLst>
    </dgm:pt>
    <dgm:pt modelId="{8C43A860-C160-4623-8AF7-AE79AFB44D47}" type="pres">
      <dgm:prSet presAssocID="{797BEE11-BE8D-4C4C-8874-BFCF96E738FC}" presName="iconSpace" presStyleCnt="0"/>
      <dgm:spPr/>
    </dgm:pt>
    <dgm:pt modelId="{80040319-C2C0-4522-9289-569C2EF31BC4}" type="pres">
      <dgm:prSet presAssocID="{797BEE11-BE8D-4C4C-8874-BFCF96E738FC}" presName="parTx" presStyleLbl="revTx" presStyleIdx="4" presStyleCnt="6">
        <dgm:presLayoutVars>
          <dgm:chMax val="0"/>
          <dgm:chPref val="0"/>
        </dgm:presLayoutVars>
      </dgm:prSet>
      <dgm:spPr/>
    </dgm:pt>
    <dgm:pt modelId="{A3306D58-CDF1-490F-ACF7-CF58BA78D3F5}" type="pres">
      <dgm:prSet presAssocID="{797BEE11-BE8D-4C4C-8874-BFCF96E738FC}" presName="txSpace" presStyleCnt="0"/>
      <dgm:spPr/>
    </dgm:pt>
    <dgm:pt modelId="{BD90ACF8-FE37-4A70-B9C1-ACF2F9A6FADB}" type="pres">
      <dgm:prSet presAssocID="{797BEE11-BE8D-4C4C-8874-BFCF96E738FC}" presName="desTx" presStyleLbl="revTx" presStyleIdx="5" presStyleCnt="6">
        <dgm:presLayoutVars/>
      </dgm:prSet>
      <dgm:spPr/>
    </dgm:pt>
  </dgm:ptLst>
  <dgm:cxnLst>
    <dgm:cxn modelId="{ADC83A03-1A98-473A-8B73-B1CD93FBBA6C}" type="presOf" srcId="{74EA99BD-256B-47B5-B634-6FB986D876A3}" destId="{BD90ACF8-FE37-4A70-B9C1-ACF2F9A6FADB}" srcOrd="0" destOrd="5" presId="urn:microsoft.com/office/officeart/2018/2/layout/IconLabelDescriptionList"/>
    <dgm:cxn modelId="{4025EB05-6A62-4FE1-9610-1D1FAA02B00D}" srcId="{797BEE11-BE8D-4C4C-8874-BFCF96E738FC}" destId="{9B806033-668B-4C5F-8E7E-E39293535A71}" srcOrd="0" destOrd="0" parTransId="{816CB0A3-F2ED-4EE8-81AA-35C733BA3736}" sibTransId="{DDDAF284-E889-4EFB-977E-5463D10C5E95}"/>
    <dgm:cxn modelId="{C540B307-83DF-4467-9A86-E3ADDBBB9610}" srcId="{D907DDA7-8340-41FB-82F2-024CEF1F3BF9}" destId="{DD0DE248-4A93-4B17-85C8-634888A25255}" srcOrd="0" destOrd="0" parTransId="{D130F911-9CC4-4A8B-97E3-4345AC2ED58E}" sibTransId="{85DCEFC2-34C5-4DA6-930B-1477727A3725}"/>
    <dgm:cxn modelId="{94A6A10D-E5BE-4422-8474-4B2F70E1FB6C}" type="presOf" srcId="{4EF1A8B9-E68A-4FF3-B89B-DA2DC2150923}" destId="{4A611660-987E-4679-8CF5-CAA49D0DE154}" srcOrd="0" destOrd="2" presId="urn:microsoft.com/office/officeart/2018/2/layout/IconLabelDescriptionList"/>
    <dgm:cxn modelId="{ADE1860F-11AB-4AB1-A67E-D99DCBB48EEC}" type="presOf" srcId="{DE7E0E77-7FB6-4E7D-833D-9C6BA64866B6}" destId="{BD90ACF8-FE37-4A70-B9C1-ACF2F9A6FADB}" srcOrd="0" destOrd="7" presId="urn:microsoft.com/office/officeart/2018/2/layout/IconLabelDescriptionList"/>
    <dgm:cxn modelId="{C02E9B15-2E17-4448-8FA0-99D1E68AFB0C}" type="presOf" srcId="{FB7EAB2B-7926-4642-A99D-14F7D571EE02}" destId="{D0AB94CE-788C-4BA3-91F0-D5D5604EAD5E}" srcOrd="0" destOrd="1" presId="urn:microsoft.com/office/officeart/2018/2/layout/IconLabelDescriptionList"/>
    <dgm:cxn modelId="{1376891B-5361-4C62-9A09-EC2332AF97EE}" srcId="{FB7EAB2B-7926-4642-A99D-14F7D571EE02}" destId="{0917864F-4E3F-4794-B920-7C55D99EAAD1}" srcOrd="1" destOrd="0" parTransId="{5A0D3F7D-C5B3-4631-B8A4-AC5CBE6049AA}" sibTransId="{DCE969C8-74FA-45CE-B88B-A0D9D8F41734}"/>
    <dgm:cxn modelId="{3A297725-6475-4FF4-AB3D-FF7D62F94B55}" srcId="{B3F5F6D4-31EF-43B0-8676-7188CA56A0A1}" destId="{4CBDF51C-D599-4C11-83AD-67E6AF580676}" srcOrd="0" destOrd="0" parTransId="{2FF489FD-A2F4-4654-880E-1FAA73470802}" sibTransId="{3933B98D-0E27-43B5-9AFF-2AFE673F541C}"/>
    <dgm:cxn modelId="{36211F29-8125-474F-BC95-37ACB88D0E96}" srcId="{797BEE11-BE8D-4C4C-8874-BFCF96E738FC}" destId="{D907DDA7-8340-41FB-82F2-024CEF1F3BF9}" srcOrd="1" destOrd="0" parTransId="{E44F803A-DD7E-4C14-8CB9-2DCF1DDEF5A7}" sibTransId="{A5501B48-AFA3-46A4-9E01-060C48046405}"/>
    <dgm:cxn modelId="{E1802637-A4D9-4A84-A440-E3D9A093E49B}" srcId="{D907DDA7-8340-41FB-82F2-024CEF1F3BF9}" destId="{74EA99BD-256B-47B5-B634-6FB986D876A3}" srcOrd="3" destOrd="0" parTransId="{CAEA510A-6EA6-4896-BA4C-1B53B07A2CFF}" sibTransId="{3AE20E5E-40CA-4ACF-96AD-DFB075D31012}"/>
    <dgm:cxn modelId="{85D7BE3A-7130-4C6D-9D2C-B8D112DB271D}" type="presOf" srcId="{3CF34F84-FEC6-4DEE-8253-33DFB6CE5F5F}" destId="{D0AB94CE-788C-4BA3-91F0-D5D5604EAD5E}" srcOrd="0" destOrd="0" presId="urn:microsoft.com/office/officeart/2018/2/layout/IconLabelDescriptionList"/>
    <dgm:cxn modelId="{FFAC7561-50C6-443E-AE17-E313570A5E98}" srcId="{B3F5F6D4-31EF-43B0-8676-7188CA56A0A1}" destId="{88884215-CB65-431D-BD68-9F926CE137AB}" srcOrd="1" destOrd="0" parTransId="{A7BE8F2F-EDF1-46DC-A7A1-8F59B95019B7}" sibTransId="{1942B81C-6F95-4698-B0F9-5D19BB893F70}"/>
    <dgm:cxn modelId="{627EA241-B5EE-48B9-9CAA-0CAB5977CEF1}" type="presOf" srcId="{9B806033-668B-4C5F-8E7E-E39293535A71}" destId="{BD90ACF8-FE37-4A70-B9C1-ACF2F9A6FADB}" srcOrd="0" destOrd="0" presId="urn:microsoft.com/office/officeart/2018/2/layout/IconLabelDescriptionList"/>
    <dgm:cxn modelId="{94F64744-8C2E-462A-B97A-74F9D2E6AA2E}" srcId="{B3F5F6D4-31EF-43B0-8676-7188CA56A0A1}" destId="{4EF1A8B9-E68A-4FF3-B89B-DA2DC2150923}" srcOrd="2" destOrd="0" parTransId="{260AC793-1017-4C97-BF0F-04C5A9336AB0}" sibTransId="{9A07EB6E-C184-40AF-9C59-4E2B868AD801}"/>
    <dgm:cxn modelId="{DD653665-7F04-4F4F-A682-66BFE47308F1}" type="presOf" srcId="{4CBDF51C-D599-4C11-83AD-67E6AF580676}" destId="{4A611660-987E-4679-8CF5-CAA49D0DE154}" srcOrd="0" destOrd="0" presId="urn:microsoft.com/office/officeart/2018/2/layout/IconLabelDescriptionList"/>
    <dgm:cxn modelId="{EC261B46-0443-40B7-B6C3-3F8647A7A6C5}" type="presOf" srcId="{BF25D9B9-C299-4487-9E74-CD002245B28E}" destId="{EE9A2D84-AB76-48EF-9B5B-F44B79DFAC37}" srcOrd="0" destOrd="0" presId="urn:microsoft.com/office/officeart/2018/2/layout/IconLabelDescriptionList"/>
    <dgm:cxn modelId="{3CCFAE48-8C51-4E0D-AB47-B93D8185286A}" srcId="{D907DDA7-8340-41FB-82F2-024CEF1F3BF9}" destId="{CE5A4AA1-9507-4367-BEBA-8B4BE9E67174}" srcOrd="2" destOrd="0" parTransId="{2FDE3212-AF42-4335-B2E6-CD9FF244DD47}" sibTransId="{DFCAE154-37D1-4912-AAC9-5401D89D1D2A}"/>
    <dgm:cxn modelId="{C261694A-9CB5-4E4E-9842-C94CA76D9295}" type="presOf" srcId="{DD0DE248-4A93-4B17-85C8-634888A25255}" destId="{BD90ACF8-FE37-4A70-B9C1-ACF2F9A6FADB}" srcOrd="0" destOrd="2" presId="urn:microsoft.com/office/officeart/2018/2/layout/IconLabelDescriptionList"/>
    <dgm:cxn modelId="{A56FC44B-3055-4EBF-8FA0-46FA8209FA4F}" srcId="{D907DDA7-8340-41FB-82F2-024CEF1F3BF9}" destId="{4797EB87-A50B-49F2-9736-A09B4D97DA71}" srcOrd="1" destOrd="0" parTransId="{6DA498D7-DA52-47A9-B3DA-DA0AC342834B}" sibTransId="{FCB328C4-07C6-4B22-9B15-88960FE2FB70}"/>
    <dgm:cxn modelId="{5D7F8953-2501-41B9-BEA7-5E57E9AE3B45}" type="presOf" srcId="{0917864F-4E3F-4794-B920-7C55D99EAAD1}" destId="{D0AB94CE-788C-4BA3-91F0-D5D5604EAD5E}" srcOrd="0" destOrd="3" presId="urn:microsoft.com/office/officeart/2018/2/layout/IconLabelDescriptionList"/>
    <dgm:cxn modelId="{7ADCFE58-3098-4600-9703-6CCE5F0042AD}" type="presOf" srcId="{4E3EA603-F294-4958-8B5E-4BC6211D7921}" destId="{37E34727-7DF7-4F67-9544-C6904F570138}" srcOrd="0" destOrd="0" presId="urn:microsoft.com/office/officeart/2018/2/layout/IconLabelDescriptionList"/>
    <dgm:cxn modelId="{2B17BD85-812E-48ED-BC33-0ED0711FB08C}" type="presOf" srcId="{B3F5F6D4-31EF-43B0-8676-7188CA56A0A1}" destId="{78272A53-4201-4AC1-BBDC-1D3607D6F182}" srcOrd="0" destOrd="0" presId="urn:microsoft.com/office/officeart/2018/2/layout/IconLabelDescriptionList"/>
    <dgm:cxn modelId="{CB872389-9C5D-4709-8296-8F2E8AFD6EC4}" type="presOf" srcId="{CE5A4AA1-9507-4367-BEBA-8B4BE9E67174}" destId="{BD90ACF8-FE37-4A70-B9C1-ACF2F9A6FADB}" srcOrd="0" destOrd="4" presId="urn:microsoft.com/office/officeart/2018/2/layout/IconLabelDescriptionList"/>
    <dgm:cxn modelId="{A904949E-7C2E-43E2-BC57-B20E5965AF53}" srcId="{BF25D9B9-C299-4487-9E74-CD002245B28E}" destId="{4E3EA603-F294-4958-8B5E-4BC6211D7921}" srcOrd="0" destOrd="0" parTransId="{A83FBBED-FCA1-4E20-8717-5922E5E5C0CB}" sibTransId="{1013D6DA-E41B-4084-B004-CB453F5D7CC9}"/>
    <dgm:cxn modelId="{3C13F0B2-0D62-4278-ACF2-390836326E38}" srcId="{4E3EA603-F294-4958-8B5E-4BC6211D7921}" destId="{FB7EAB2B-7926-4642-A99D-14F7D571EE02}" srcOrd="1" destOrd="0" parTransId="{302448A7-838E-49F6-932D-752DB71E8720}" sibTransId="{FDA64D54-5997-4DCB-9BD8-9A48AAEF85C9}"/>
    <dgm:cxn modelId="{37D3B7C2-A36D-4613-B370-C8DC591E557A}" srcId="{BF25D9B9-C299-4487-9E74-CD002245B28E}" destId="{797BEE11-BE8D-4C4C-8874-BFCF96E738FC}" srcOrd="2" destOrd="0" parTransId="{C4F800F1-46C7-42A4-9381-6B2492501BDF}" sibTransId="{5833FD6C-B2AD-41A6-B0FA-E6AD4AEEF342}"/>
    <dgm:cxn modelId="{95EB1DC3-A4E5-424C-9FA0-F0B0EC8A7476}" srcId="{D907DDA7-8340-41FB-82F2-024CEF1F3BF9}" destId="{E48B9370-8C4A-4BD9-A038-1B1463FAFD95}" srcOrd="4" destOrd="0" parTransId="{E5560B31-B6A1-43B2-A733-728E89B9F835}" sibTransId="{31E9E856-1BED-4A04-B41D-32920BEE7972}"/>
    <dgm:cxn modelId="{A947FEC3-A1DE-481B-914A-78899A57A705}" srcId="{BF25D9B9-C299-4487-9E74-CD002245B28E}" destId="{B3F5F6D4-31EF-43B0-8676-7188CA56A0A1}" srcOrd="1" destOrd="0" parTransId="{F589168B-DC18-40BF-BA88-426A17B5E52F}" sibTransId="{F9971AB1-54A0-4D10-B407-C00E1AAA5B4B}"/>
    <dgm:cxn modelId="{928D71C5-2A93-4247-ABEA-A84A089F094B}" type="presOf" srcId="{D907DDA7-8340-41FB-82F2-024CEF1F3BF9}" destId="{BD90ACF8-FE37-4A70-B9C1-ACF2F9A6FADB}" srcOrd="0" destOrd="1" presId="urn:microsoft.com/office/officeart/2018/2/layout/IconLabelDescriptionList"/>
    <dgm:cxn modelId="{289544C7-87E3-4606-B6EE-57B1205D6E09}" srcId="{797BEE11-BE8D-4C4C-8874-BFCF96E738FC}" destId="{DE7E0E77-7FB6-4E7D-833D-9C6BA64866B6}" srcOrd="2" destOrd="0" parTransId="{63A18C27-097E-47F4-A277-60EE98313866}" sibTransId="{66DF3EAF-404D-483A-A600-2B780C069C37}"/>
    <dgm:cxn modelId="{9F731DC9-B359-429F-BE14-E9CFF28114EC}" srcId="{4E3EA603-F294-4958-8B5E-4BC6211D7921}" destId="{3CF34F84-FEC6-4DEE-8253-33DFB6CE5F5F}" srcOrd="0" destOrd="0" parTransId="{8A6D103C-3587-495A-A315-8868096A09F5}" sibTransId="{5D4CA907-F49D-49A9-B4C5-17C3F15D3740}"/>
    <dgm:cxn modelId="{91A898C9-714C-4AB4-8F2A-C538F9FD2C7F}" type="presOf" srcId="{797BEE11-BE8D-4C4C-8874-BFCF96E738FC}" destId="{80040319-C2C0-4522-9289-569C2EF31BC4}" srcOrd="0" destOrd="0" presId="urn:microsoft.com/office/officeart/2018/2/layout/IconLabelDescriptionList"/>
    <dgm:cxn modelId="{1C36BCCD-9E02-4BE2-8061-138E36B32757}" type="presOf" srcId="{6455BB45-7E44-47E6-B24C-E1087C467D01}" destId="{D0AB94CE-788C-4BA3-91F0-D5D5604EAD5E}" srcOrd="0" destOrd="2" presId="urn:microsoft.com/office/officeart/2018/2/layout/IconLabelDescriptionList"/>
    <dgm:cxn modelId="{41F7C8D6-C856-4D6D-8FF4-4FC20B88D082}" type="presOf" srcId="{4797EB87-A50B-49F2-9736-A09B4D97DA71}" destId="{BD90ACF8-FE37-4A70-B9C1-ACF2F9A6FADB}" srcOrd="0" destOrd="3" presId="urn:microsoft.com/office/officeart/2018/2/layout/IconLabelDescriptionList"/>
    <dgm:cxn modelId="{A0BC11DF-477C-4E94-BC38-86CA10DFA95B}" type="presOf" srcId="{88884215-CB65-431D-BD68-9F926CE137AB}" destId="{4A611660-987E-4679-8CF5-CAA49D0DE154}" srcOrd="0" destOrd="1" presId="urn:microsoft.com/office/officeart/2018/2/layout/IconLabelDescriptionList"/>
    <dgm:cxn modelId="{F138FEF0-D286-424B-B32A-3A1F5BA5BD62}" type="presOf" srcId="{E48B9370-8C4A-4BD9-A038-1B1463FAFD95}" destId="{BD90ACF8-FE37-4A70-B9C1-ACF2F9A6FADB}" srcOrd="0" destOrd="6" presId="urn:microsoft.com/office/officeart/2018/2/layout/IconLabelDescriptionList"/>
    <dgm:cxn modelId="{8A4BC6FA-4177-462E-BF03-3551969166F3}" srcId="{FB7EAB2B-7926-4642-A99D-14F7D571EE02}" destId="{6455BB45-7E44-47E6-B24C-E1087C467D01}" srcOrd="0" destOrd="0" parTransId="{DB460E69-95B6-4B91-A8E2-6466F087F24A}" sibTransId="{81924076-6F8B-4D80-A9CF-217EE5BB9DD1}"/>
    <dgm:cxn modelId="{42C58417-5C03-4100-A434-664648926BFE}" type="presParOf" srcId="{EE9A2D84-AB76-48EF-9B5B-F44B79DFAC37}" destId="{E46BFB7C-F929-46CA-B3BA-B57035A623FC}" srcOrd="0" destOrd="0" presId="urn:microsoft.com/office/officeart/2018/2/layout/IconLabelDescriptionList"/>
    <dgm:cxn modelId="{34FBAAAD-FAC3-4D0E-87B2-5BB11473BD9E}" type="presParOf" srcId="{E46BFB7C-F929-46CA-B3BA-B57035A623FC}" destId="{D4026A8C-ADF9-4424-B735-0BCF288BB7FB}" srcOrd="0" destOrd="0" presId="urn:microsoft.com/office/officeart/2018/2/layout/IconLabelDescriptionList"/>
    <dgm:cxn modelId="{34ED0F6D-C8D5-4338-922C-622FFA146ECB}" type="presParOf" srcId="{E46BFB7C-F929-46CA-B3BA-B57035A623FC}" destId="{8FB6749F-38DC-4412-BC58-BE0B51B482B2}" srcOrd="1" destOrd="0" presId="urn:microsoft.com/office/officeart/2018/2/layout/IconLabelDescriptionList"/>
    <dgm:cxn modelId="{EE7ACB1B-C7E7-4D48-95E7-FB29380339EC}" type="presParOf" srcId="{E46BFB7C-F929-46CA-B3BA-B57035A623FC}" destId="{37E34727-7DF7-4F67-9544-C6904F570138}" srcOrd="2" destOrd="0" presId="urn:microsoft.com/office/officeart/2018/2/layout/IconLabelDescriptionList"/>
    <dgm:cxn modelId="{9C4E83F3-492D-4A40-8942-C215A843966C}" type="presParOf" srcId="{E46BFB7C-F929-46CA-B3BA-B57035A623FC}" destId="{1AE5CCA9-6868-4E0D-89BB-4BD0F10B2AB3}" srcOrd="3" destOrd="0" presId="urn:microsoft.com/office/officeart/2018/2/layout/IconLabelDescriptionList"/>
    <dgm:cxn modelId="{D939199B-E15F-41A0-90E0-11E4C10363D9}" type="presParOf" srcId="{E46BFB7C-F929-46CA-B3BA-B57035A623FC}" destId="{D0AB94CE-788C-4BA3-91F0-D5D5604EAD5E}" srcOrd="4" destOrd="0" presId="urn:microsoft.com/office/officeart/2018/2/layout/IconLabelDescriptionList"/>
    <dgm:cxn modelId="{DEF439E3-030B-4146-BB5F-727CC250445B}" type="presParOf" srcId="{EE9A2D84-AB76-48EF-9B5B-F44B79DFAC37}" destId="{FAAE3FE1-B044-4A2A-A9FE-F864BB85F930}" srcOrd="1" destOrd="0" presId="urn:microsoft.com/office/officeart/2018/2/layout/IconLabelDescriptionList"/>
    <dgm:cxn modelId="{1A135CD9-035A-4CE6-B95F-DB4641CDC7AF}" type="presParOf" srcId="{EE9A2D84-AB76-48EF-9B5B-F44B79DFAC37}" destId="{43CAE1A6-F8D8-40A5-910E-1E71A88DBE68}" srcOrd="2" destOrd="0" presId="urn:microsoft.com/office/officeart/2018/2/layout/IconLabelDescriptionList"/>
    <dgm:cxn modelId="{0F097835-617A-4003-9566-5404B5E86C78}" type="presParOf" srcId="{43CAE1A6-F8D8-40A5-910E-1E71A88DBE68}" destId="{317D5363-20C2-445B-8F65-2F478F77FD2B}" srcOrd="0" destOrd="0" presId="urn:microsoft.com/office/officeart/2018/2/layout/IconLabelDescriptionList"/>
    <dgm:cxn modelId="{2E668BBE-8A6B-4EBA-B0A6-6A546FE257DA}" type="presParOf" srcId="{43CAE1A6-F8D8-40A5-910E-1E71A88DBE68}" destId="{F9364385-8DA8-40D1-B801-4FB26371B821}" srcOrd="1" destOrd="0" presId="urn:microsoft.com/office/officeart/2018/2/layout/IconLabelDescriptionList"/>
    <dgm:cxn modelId="{401AC1AC-42DC-4B4F-89A8-C6649AA3C12E}" type="presParOf" srcId="{43CAE1A6-F8D8-40A5-910E-1E71A88DBE68}" destId="{78272A53-4201-4AC1-BBDC-1D3607D6F182}" srcOrd="2" destOrd="0" presId="urn:microsoft.com/office/officeart/2018/2/layout/IconLabelDescriptionList"/>
    <dgm:cxn modelId="{612B017D-6AD6-4FC3-8FF5-0879C63DA508}" type="presParOf" srcId="{43CAE1A6-F8D8-40A5-910E-1E71A88DBE68}" destId="{036AA05C-F92C-4D53-A10F-8B605C263AEF}" srcOrd="3" destOrd="0" presId="urn:microsoft.com/office/officeart/2018/2/layout/IconLabelDescriptionList"/>
    <dgm:cxn modelId="{E91E8676-A519-4F72-976D-19E5203A8307}" type="presParOf" srcId="{43CAE1A6-F8D8-40A5-910E-1E71A88DBE68}" destId="{4A611660-987E-4679-8CF5-CAA49D0DE154}" srcOrd="4" destOrd="0" presId="urn:microsoft.com/office/officeart/2018/2/layout/IconLabelDescriptionList"/>
    <dgm:cxn modelId="{65C8D67B-88A0-4388-92E1-F816B0641CD2}" type="presParOf" srcId="{EE9A2D84-AB76-48EF-9B5B-F44B79DFAC37}" destId="{EA5AF89B-E453-4712-8EE6-BFF325ED22DF}" srcOrd="3" destOrd="0" presId="urn:microsoft.com/office/officeart/2018/2/layout/IconLabelDescriptionList"/>
    <dgm:cxn modelId="{90342937-DE15-4BEA-BDA5-10EDCBFCA59A}" type="presParOf" srcId="{EE9A2D84-AB76-48EF-9B5B-F44B79DFAC37}" destId="{6EDD837B-6208-463F-ACF9-804C46650FE2}" srcOrd="4" destOrd="0" presId="urn:microsoft.com/office/officeart/2018/2/layout/IconLabelDescriptionList"/>
    <dgm:cxn modelId="{F099EC89-07ED-480F-845F-F07E8CB57565}" type="presParOf" srcId="{6EDD837B-6208-463F-ACF9-804C46650FE2}" destId="{A898E654-8022-4C99-848A-A12ADD758EBF}" srcOrd="0" destOrd="0" presId="urn:microsoft.com/office/officeart/2018/2/layout/IconLabelDescriptionList"/>
    <dgm:cxn modelId="{299BE3CB-E69B-43CA-86AB-B5B2F681F56B}" type="presParOf" srcId="{6EDD837B-6208-463F-ACF9-804C46650FE2}" destId="{8C43A860-C160-4623-8AF7-AE79AFB44D47}" srcOrd="1" destOrd="0" presId="urn:microsoft.com/office/officeart/2018/2/layout/IconLabelDescriptionList"/>
    <dgm:cxn modelId="{1B8D87A8-5DA2-42F3-97E5-C2E5AAA730DF}" type="presParOf" srcId="{6EDD837B-6208-463F-ACF9-804C46650FE2}" destId="{80040319-C2C0-4522-9289-569C2EF31BC4}" srcOrd="2" destOrd="0" presId="urn:microsoft.com/office/officeart/2018/2/layout/IconLabelDescriptionList"/>
    <dgm:cxn modelId="{9EBEC04F-D1E3-4F22-842F-D9BE5F7F5BCB}" type="presParOf" srcId="{6EDD837B-6208-463F-ACF9-804C46650FE2}" destId="{A3306D58-CDF1-490F-ACF7-CF58BA78D3F5}" srcOrd="3" destOrd="0" presId="urn:microsoft.com/office/officeart/2018/2/layout/IconLabelDescriptionList"/>
    <dgm:cxn modelId="{43671054-42F0-4D76-B898-6A2EAE712291}" type="presParOf" srcId="{6EDD837B-6208-463F-ACF9-804C46650FE2}" destId="{BD90ACF8-FE37-4A70-B9C1-ACF2F9A6FADB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B1BC0F-84AB-4CF2-9DB0-695D99BB3E1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159A7233-AAB3-413F-A293-4F3F812CA13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What are the contemporary trends and advancements in graph-based exploratory search approaches?</a:t>
          </a:r>
          <a:endParaRPr lang="en-US" dirty="0"/>
        </a:p>
      </dgm:t>
    </dgm:pt>
    <dgm:pt modelId="{CDA27FD7-05A0-4374-B8EA-6546BD23B867}" type="parTrans" cxnId="{C21589C3-F766-4963-8A15-9B13E2954D2A}">
      <dgm:prSet/>
      <dgm:spPr/>
      <dgm:t>
        <a:bodyPr/>
        <a:lstStyle/>
        <a:p>
          <a:endParaRPr lang="en-US"/>
        </a:p>
      </dgm:t>
    </dgm:pt>
    <dgm:pt modelId="{6F654392-5E18-4BAF-AD92-30DC63F2BE62}" type="sibTrans" cxnId="{C21589C3-F766-4963-8A15-9B13E2954D2A}">
      <dgm:prSet/>
      <dgm:spPr/>
      <dgm:t>
        <a:bodyPr/>
        <a:lstStyle/>
        <a:p>
          <a:endParaRPr lang="en-US"/>
        </a:p>
      </dgm:t>
    </dgm:pt>
    <dgm:pt modelId="{5200894C-ECFF-4639-9186-D81DA061780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How can the graph view be optimized to suit the distinctive characteristics of NLP research papers?</a:t>
          </a:r>
          <a:endParaRPr lang="en-US" dirty="0"/>
        </a:p>
      </dgm:t>
    </dgm:pt>
    <dgm:pt modelId="{4122932B-1988-46EF-94CC-35C495C188BC}" type="parTrans" cxnId="{15FBA214-B1C0-4D48-9348-08288312CE16}">
      <dgm:prSet/>
      <dgm:spPr/>
      <dgm:t>
        <a:bodyPr/>
        <a:lstStyle/>
        <a:p>
          <a:endParaRPr lang="en-US"/>
        </a:p>
      </dgm:t>
    </dgm:pt>
    <dgm:pt modelId="{0403841C-5D2D-4DBF-8C35-40ED1BB12BA3}" type="sibTrans" cxnId="{15FBA214-B1C0-4D48-9348-08288312CE16}">
      <dgm:prSet/>
      <dgm:spPr/>
      <dgm:t>
        <a:bodyPr/>
        <a:lstStyle/>
        <a:p>
          <a:endParaRPr lang="en-US"/>
        </a:p>
      </dgm:t>
    </dgm:pt>
    <dgm:pt modelId="{3720160F-50CD-4223-A25A-872EC8ABBB5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What insights can be gleaned from a user study comparing the effectiveness and usefulness of graph view and lookup search in NLP paper discovery?</a:t>
          </a:r>
          <a:endParaRPr lang="en-US" dirty="0"/>
        </a:p>
      </dgm:t>
    </dgm:pt>
    <dgm:pt modelId="{DD067F45-4CAA-4F62-ADAF-61FB5844440B}" type="parTrans" cxnId="{A6375943-6715-4205-93E0-AD444AE783B5}">
      <dgm:prSet/>
      <dgm:spPr/>
      <dgm:t>
        <a:bodyPr/>
        <a:lstStyle/>
        <a:p>
          <a:endParaRPr lang="en-US"/>
        </a:p>
      </dgm:t>
    </dgm:pt>
    <dgm:pt modelId="{D799F9AB-31F9-41C1-82FB-E0047C41D876}" type="sibTrans" cxnId="{A6375943-6715-4205-93E0-AD444AE783B5}">
      <dgm:prSet/>
      <dgm:spPr/>
      <dgm:t>
        <a:bodyPr/>
        <a:lstStyle/>
        <a:p>
          <a:endParaRPr lang="en-US"/>
        </a:p>
      </dgm:t>
    </dgm:pt>
    <dgm:pt modelId="{A5D2DC41-4994-434B-8862-7AAF9F4C45D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What methods are effective for evaluating exploratory search through a hierarchical graph visualization approach?</a:t>
          </a:r>
        </a:p>
      </dgm:t>
    </dgm:pt>
    <dgm:pt modelId="{90F943F6-8CA8-4FB8-B7E3-9B253ACCEE7D}" type="parTrans" cxnId="{083B0AA0-7034-445E-8431-672F8C4A9F20}">
      <dgm:prSet/>
      <dgm:spPr/>
      <dgm:t>
        <a:bodyPr/>
        <a:lstStyle/>
        <a:p>
          <a:endParaRPr lang="en-GB"/>
        </a:p>
      </dgm:t>
    </dgm:pt>
    <dgm:pt modelId="{B092F4F4-1C6A-4E56-93DA-5062ECB9B1B5}" type="sibTrans" cxnId="{083B0AA0-7034-445E-8431-672F8C4A9F20}">
      <dgm:prSet/>
      <dgm:spPr/>
      <dgm:t>
        <a:bodyPr/>
        <a:lstStyle/>
        <a:p>
          <a:endParaRPr lang="en-GB"/>
        </a:p>
      </dgm:t>
    </dgm:pt>
    <dgm:pt modelId="{5BB80DA7-3030-4798-94D3-CEF212E6DCF5}" type="pres">
      <dgm:prSet presAssocID="{1FB1BC0F-84AB-4CF2-9DB0-695D99BB3E10}" presName="root" presStyleCnt="0">
        <dgm:presLayoutVars>
          <dgm:dir/>
          <dgm:resizeHandles val="exact"/>
        </dgm:presLayoutVars>
      </dgm:prSet>
      <dgm:spPr/>
    </dgm:pt>
    <dgm:pt modelId="{C1AC8B17-8920-4B1C-8D0C-20A4F22B64B7}" type="pres">
      <dgm:prSet presAssocID="{159A7233-AAB3-413F-A293-4F3F812CA130}" presName="compNode" presStyleCnt="0"/>
      <dgm:spPr/>
    </dgm:pt>
    <dgm:pt modelId="{40D0EB60-9EF0-4CF4-A867-1ED2250FBAEC}" type="pres">
      <dgm:prSet presAssocID="{159A7233-AAB3-413F-A293-4F3F812CA130}" presName="bgRect" presStyleLbl="bgShp" presStyleIdx="0" presStyleCnt="4"/>
      <dgm:spPr>
        <a:solidFill>
          <a:srgbClr val="CBD5ED"/>
        </a:solidFill>
      </dgm:spPr>
    </dgm:pt>
    <dgm:pt modelId="{65199886-E825-4090-BE45-8079D55F48E0}" type="pres">
      <dgm:prSet presAssocID="{159A7233-AAB3-413F-A293-4F3F812CA130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Lupe mit einfarbiger Füllung"/>
        </a:ext>
      </dgm:extLst>
    </dgm:pt>
    <dgm:pt modelId="{828E466D-EBBB-4504-850A-F0C28D6CC193}" type="pres">
      <dgm:prSet presAssocID="{159A7233-AAB3-413F-A293-4F3F812CA130}" presName="spaceRect" presStyleCnt="0"/>
      <dgm:spPr/>
    </dgm:pt>
    <dgm:pt modelId="{0FA29C1C-E088-4E5C-8896-8913D8C58BAC}" type="pres">
      <dgm:prSet presAssocID="{159A7233-AAB3-413F-A293-4F3F812CA130}" presName="parTx" presStyleLbl="revTx" presStyleIdx="0" presStyleCnt="4">
        <dgm:presLayoutVars>
          <dgm:chMax val="0"/>
          <dgm:chPref val="0"/>
        </dgm:presLayoutVars>
      </dgm:prSet>
      <dgm:spPr/>
    </dgm:pt>
    <dgm:pt modelId="{9405951C-2A89-41CA-9040-D8793042E399}" type="pres">
      <dgm:prSet presAssocID="{6F654392-5E18-4BAF-AD92-30DC63F2BE62}" presName="sibTrans" presStyleCnt="0"/>
      <dgm:spPr/>
    </dgm:pt>
    <dgm:pt modelId="{AD45B649-B8C6-4179-B524-9B4EB52E482B}" type="pres">
      <dgm:prSet presAssocID="{A5D2DC41-4994-434B-8862-7AAF9F4C45D8}" presName="compNode" presStyleCnt="0"/>
      <dgm:spPr/>
    </dgm:pt>
    <dgm:pt modelId="{DA938B85-7C80-4D25-BE58-51492102ACA0}" type="pres">
      <dgm:prSet presAssocID="{A5D2DC41-4994-434B-8862-7AAF9F4C45D8}" presName="bgRect" presStyleLbl="bgShp" presStyleIdx="1" presStyleCnt="4"/>
      <dgm:spPr/>
    </dgm:pt>
    <dgm:pt modelId="{3240BE59-546E-47B1-9A9B-7B82434BE7BB}" type="pres">
      <dgm:prSet presAssocID="{A5D2DC41-4994-434B-8862-7AAF9F4C45D8}" presName="iconRect" presStyleLbl="node1" presStyleIdx="1" presStyleCnt="4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</dgm:pt>
    <dgm:pt modelId="{C84E45AA-560F-40E3-8BA2-A78660CB5431}" type="pres">
      <dgm:prSet presAssocID="{A5D2DC41-4994-434B-8862-7AAF9F4C45D8}" presName="spaceRect" presStyleCnt="0"/>
      <dgm:spPr/>
    </dgm:pt>
    <dgm:pt modelId="{7C846A6A-E7CB-40B5-9234-34B324ECF2CC}" type="pres">
      <dgm:prSet presAssocID="{A5D2DC41-4994-434B-8862-7AAF9F4C45D8}" presName="parTx" presStyleLbl="revTx" presStyleIdx="1" presStyleCnt="4">
        <dgm:presLayoutVars>
          <dgm:chMax val="0"/>
          <dgm:chPref val="0"/>
        </dgm:presLayoutVars>
      </dgm:prSet>
      <dgm:spPr/>
    </dgm:pt>
    <dgm:pt modelId="{22F580FA-85D4-46C7-80E1-E4319CD791D2}" type="pres">
      <dgm:prSet presAssocID="{B092F4F4-1C6A-4E56-93DA-5062ECB9B1B5}" presName="sibTrans" presStyleCnt="0"/>
      <dgm:spPr/>
    </dgm:pt>
    <dgm:pt modelId="{A0727A2B-B770-471A-B40C-96CB19BD4BBD}" type="pres">
      <dgm:prSet presAssocID="{5200894C-ECFF-4639-9186-D81DA061780F}" presName="compNode" presStyleCnt="0"/>
      <dgm:spPr/>
    </dgm:pt>
    <dgm:pt modelId="{567B7582-CCAF-4F0B-811A-1ED933409680}" type="pres">
      <dgm:prSet presAssocID="{5200894C-ECFF-4639-9186-D81DA061780F}" presName="bgRect" presStyleLbl="bgShp" presStyleIdx="2" presStyleCnt="4" custLinFactNeighborY="4374"/>
      <dgm:spPr/>
    </dgm:pt>
    <dgm:pt modelId="{A906E88F-A8AD-4D1F-9778-8A522C538FA5}" type="pres">
      <dgm:prSet presAssocID="{5200894C-ECFF-4639-9186-D81DA061780F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instellungen mit einfarbiger Füllung"/>
        </a:ext>
      </dgm:extLst>
    </dgm:pt>
    <dgm:pt modelId="{C5BB0825-6FF3-4278-829B-3D5355926B69}" type="pres">
      <dgm:prSet presAssocID="{5200894C-ECFF-4639-9186-D81DA061780F}" presName="spaceRect" presStyleCnt="0"/>
      <dgm:spPr/>
    </dgm:pt>
    <dgm:pt modelId="{5CADD445-C6FB-42BF-8BCD-A88BA998AAED}" type="pres">
      <dgm:prSet presAssocID="{5200894C-ECFF-4639-9186-D81DA061780F}" presName="parTx" presStyleLbl="revTx" presStyleIdx="2" presStyleCnt="4">
        <dgm:presLayoutVars>
          <dgm:chMax val="0"/>
          <dgm:chPref val="0"/>
        </dgm:presLayoutVars>
      </dgm:prSet>
      <dgm:spPr/>
    </dgm:pt>
    <dgm:pt modelId="{35FF5F4F-4BA7-4B9C-B541-94C0C5F80C20}" type="pres">
      <dgm:prSet presAssocID="{0403841C-5D2D-4DBF-8C35-40ED1BB12BA3}" presName="sibTrans" presStyleCnt="0"/>
      <dgm:spPr/>
    </dgm:pt>
    <dgm:pt modelId="{7B9CCF9F-9767-4105-9277-BF64A5822653}" type="pres">
      <dgm:prSet presAssocID="{3720160F-50CD-4223-A25A-872EC8ABBB55}" presName="compNode" presStyleCnt="0"/>
      <dgm:spPr/>
    </dgm:pt>
    <dgm:pt modelId="{EED25EF6-D422-4F9F-8362-69EA1C9A69E7}" type="pres">
      <dgm:prSet presAssocID="{3720160F-50CD-4223-A25A-872EC8ABBB55}" presName="bgRect" presStyleLbl="bgShp" presStyleIdx="3" presStyleCnt="4"/>
      <dgm:spPr/>
    </dgm:pt>
    <dgm:pt modelId="{DC964AE4-48CD-444F-8215-AF716F23A6DD}" type="pres">
      <dgm:prSet presAssocID="{3720160F-50CD-4223-A25A-872EC8ABBB55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schäftswachstum mit einfarbiger Füllung"/>
        </a:ext>
      </dgm:extLst>
    </dgm:pt>
    <dgm:pt modelId="{CBD5EE7B-784D-45FD-98D4-BCA41FDEFDED}" type="pres">
      <dgm:prSet presAssocID="{3720160F-50CD-4223-A25A-872EC8ABBB55}" presName="spaceRect" presStyleCnt="0"/>
      <dgm:spPr/>
    </dgm:pt>
    <dgm:pt modelId="{29FB4AF4-D1B8-46D3-A77A-8F822E1EA8FE}" type="pres">
      <dgm:prSet presAssocID="{3720160F-50CD-4223-A25A-872EC8ABBB5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15FBA214-B1C0-4D48-9348-08288312CE16}" srcId="{1FB1BC0F-84AB-4CF2-9DB0-695D99BB3E10}" destId="{5200894C-ECFF-4639-9186-D81DA061780F}" srcOrd="2" destOrd="0" parTransId="{4122932B-1988-46EF-94CC-35C495C188BC}" sibTransId="{0403841C-5D2D-4DBF-8C35-40ED1BB12BA3}"/>
    <dgm:cxn modelId="{686DF316-7133-4C43-B2BE-091CD3A09C0E}" type="presOf" srcId="{A5D2DC41-4994-434B-8862-7AAF9F4C45D8}" destId="{7C846A6A-E7CB-40B5-9234-34B324ECF2CC}" srcOrd="0" destOrd="0" presId="urn:microsoft.com/office/officeart/2018/2/layout/IconVerticalSolidList"/>
    <dgm:cxn modelId="{2589A31C-370F-4F89-9254-054C8E9BA5B9}" type="presOf" srcId="{159A7233-AAB3-413F-A293-4F3F812CA130}" destId="{0FA29C1C-E088-4E5C-8896-8913D8C58BAC}" srcOrd="0" destOrd="0" presId="urn:microsoft.com/office/officeart/2018/2/layout/IconVerticalSolidList"/>
    <dgm:cxn modelId="{0C2A0D36-AB58-4A68-A935-73A87B729825}" type="presOf" srcId="{3720160F-50CD-4223-A25A-872EC8ABBB55}" destId="{29FB4AF4-D1B8-46D3-A77A-8F822E1EA8FE}" srcOrd="0" destOrd="0" presId="urn:microsoft.com/office/officeart/2018/2/layout/IconVerticalSolidList"/>
    <dgm:cxn modelId="{A6375943-6715-4205-93E0-AD444AE783B5}" srcId="{1FB1BC0F-84AB-4CF2-9DB0-695D99BB3E10}" destId="{3720160F-50CD-4223-A25A-872EC8ABBB55}" srcOrd="3" destOrd="0" parTransId="{DD067F45-4CAA-4F62-ADAF-61FB5844440B}" sibTransId="{D799F9AB-31F9-41C1-82FB-E0047C41D876}"/>
    <dgm:cxn modelId="{083B0AA0-7034-445E-8431-672F8C4A9F20}" srcId="{1FB1BC0F-84AB-4CF2-9DB0-695D99BB3E10}" destId="{A5D2DC41-4994-434B-8862-7AAF9F4C45D8}" srcOrd="1" destOrd="0" parTransId="{90F943F6-8CA8-4FB8-B7E3-9B253ACCEE7D}" sibTransId="{B092F4F4-1C6A-4E56-93DA-5062ECB9B1B5}"/>
    <dgm:cxn modelId="{7C1C17A3-2F26-4399-852D-A5649E80F07D}" type="presOf" srcId="{5200894C-ECFF-4639-9186-D81DA061780F}" destId="{5CADD445-C6FB-42BF-8BCD-A88BA998AAED}" srcOrd="0" destOrd="0" presId="urn:microsoft.com/office/officeart/2018/2/layout/IconVerticalSolidList"/>
    <dgm:cxn modelId="{C21589C3-F766-4963-8A15-9B13E2954D2A}" srcId="{1FB1BC0F-84AB-4CF2-9DB0-695D99BB3E10}" destId="{159A7233-AAB3-413F-A293-4F3F812CA130}" srcOrd="0" destOrd="0" parTransId="{CDA27FD7-05A0-4374-B8EA-6546BD23B867}" sibTransId="{6F654392-5E18-4BAF-AD92-30DC63F2BE62}"/>
    <dgm:cxn modelId="{53898DC6-8D4D-4C71-84B1-D0D1B5B6DE9C}" type="presOf" srcId="{1FB1BC0F-84AB-4CF2-9DB0-695D99BB3E10}" destId="{5BB80DA7-3030-4798-94D3-CEF212E6DCF5}" srcOrd="0" destOrd="0" presId="urn:microsoft.com/office/officeart/2018/2/layout/IconVerticalSolidList"/>
    <dgm:cxn modelId="{09A1FAF3-1E1B-43C9-B17C-88246E7A1BDB}" type="presParOf" srcId="{5BB80DA7-3030-4798-94D3-CEF212E6DCF5}" destId="{C1AC8B17-8920-4B1C-8D0C-20A4F22B64B7}" srcOrd="0" destOrd="0" presId="urn:microsoft.com/office/officeart/2018/2/layout/IconVerticalSolidList"/>
    <dgm:cxn modelId="{4EC7EADE-5658-4586-82DA-755CB2B7A449}" type="presParOf" srcId="{C1AC8B17-8920-4B1C-8D0C-20A4F22B64B7}" destId="{40D0EB60-9EF0-4CF4-A867-1ED2250FBAEC}" srcOrd="0" destOrd="0" presId="urn:microsoft.com/office/officeart/2018/2/layout/IconVerticalSolidList"/>
    <dgm:cxn modelId="{A9D60310-2F7C-4EE4-A077-604A85656017}" type="presParOf" srcId="{C1AC8B17-8920-4B1C-8D0C-20A4F22B64B7}" destId="{65199886-E825-4090-BE45-8079D55F48E0}" srcOrd="1" destOrd="0" presId="urn:microsoft.com/office/officeart/2018/2/layout/IconVerticalSolidList"/>
    <dgm:cxn modelId="{77FAC3FE-FB9F-47C1-A547-E5F73498B494}" type="presParOf" srcId="{C1AC8B17-8920-4B1C-8D0C-20A4F22B64B7}" destId="{828E466D-EBBB-4504-850A-F0C28D6CC193}" srcOrd="2" destOrd="0" presId="urn:microsoft.com/office/officeart/2018/2/layout/IconVerticalSolidList"/>
    <dgm:cxn modelId="{EBD1236E-E7B2-43E7-9BA6-DBF5211E92C9}" type="presParOf" srcId="{C1AC8B17-8920-4B1C-8D0C-20A4F22B64B7}" destId="{0FA29C1C-E088-4E5C-8896-8913D8C58BAC}" srcOrd="3" destOrd="0" presId="urn:microsoft.com/office/officeart/2018/2/layout/IconVerticalSolidList"/>
    <dgm:cxn modelId="{D49247A1-E463-4920-B0D6-0260B909F666}" type="presParOf" srcId="{5BB80DA7-3030-4798-94D3-CEF212E6DCF5}" destId="{9405951C-2A89-41CA-9040-D8793042E399}" srcOrd="1" destOrd="0" presId="urn:microsoft.com/office/officeart/2018/2/layout/IconVerticalSolidList"/>
    <dgm:cxn modelId="{9C993D0E-B644-475F-BFD8-826136E6F01B}" type="presParOf" srcId="{5BB80DA7-3030-4798-94D3-CEF212E6DCF5}" destId="{AD45B649-B8C6-4179-B524-9B4EB52E482B}" srcOrd="2" destOrd="0" presId="urn:microsoft.com/office/officeart/2018/2/layout/IconVerticalSolidList"/>
    <dgm:cxn modelId="{518C8EAF-BBFF-4F61-A252-A787145A459B}" type="presParOf" srcId="{AD45B649-B8C6-4179-B524-9B4EB52E482B}" destId="{DA938B85-7C80-4D25-BE58-51492102ACA0}" srcOrd="0" destOrd="0" presId="urn:microsoft.com/office/officeart/2018/2/layout/IconVerticalSolidList"/>
    <dgm:cxn modelId="{813463BB-A3DA-4A81-AC2D-B53AF1B2B45C}" type="presParOf" srcId="{AD45B649-B8C6-4179-B524-9B4EB52E482B}" destId="{3240BE59-546E-47B1-9A9B-7B82434BE7BB}" srcOrd="1" destOrd="0" presId="urn:microsoft.com/office/officeart/2018/2/layout/IconVerticalSolidList"/>
    <dgm:cxn modelId="{150675F8-878D-45A8-936B-B8EDCA2D6534}" type="presParOf" srcId="{AD45B649-B8C6-4179-B524-9B4EB52E482B}" destId="{C84E45AA-560F-40E3-8BA2-A78660CB5431}" srcOrd="2" destOrd="0" presId="urn:microsoft.com/office/officeart/2018/2/layout/IconVerticalSolidList"/>
    <dgm:cxn modelId="{8D5B9D7C-792F-4210-8A5D-91783EAF9FB5}" type="presParOf" srcId="{AD45B649-B8C6-4179-B524-9B4EB52E482B}" destId="{7C846A6A-E7CB-40B5-9234-34B324ECF2CC}" srcOrd="3" destOrd="0" presId="urn:microsoft.com/office/officeart/2018/2/layout/IconVerticalSolidList"/>
    <dgm:cxn modelId="{6CB1B381-6AE9-46D4-825B-574AEFD81842}" type="presParOf" srcId="{5BB80DA7-3030-4798-94D3-CEF212E6DCF5}" destId="{22F580FA-85D4-46C7-80E1-E4319CD791D2}" srcOrd="3" destOrd="0" presId="urn:microsoft.com/office/officeart/2018/2/layout/IconVerticalSolidList"/>
    <dgm:cxn modelId="{C1636C0D-CF1B-4FBF-A7F0-329A37DE1475}" type="presParOf" srcId="{5BB80DA7-3030-4798-94D3-CEF212E6DCF5}" destId="{A0727A2B-B770-471A-B40C-96CB19BD4BBD}" srcOrd="4" destOrd="0" presId="urn:microsoft.com/office/officeart/2018/2/layout/IconVerticalSolidList"/>
    <dgm:cxn modelId="{B3E89769-C6D9-4F2F-8AE7-FA77CB1377E6}" type="presParOf" srcId="{A0727A2B-B770-471A-B40C-96CB19BD4BBD}" destId="{567B7582-CCAF-4F0B-811A-1ED933409680}" srcOrd="0" destOrd="0" presId="urn:microsoft.com/office/officeart/2018/2/layout/IconVerticalSolidList"/>
    <dgm:cxn modelId="{ECBBFCEE-E4B6-4AAF-898C-21F663BDAA2E}" type="presParOf" srcId="{A0727A2B-B770-471A-B40C-96CB19BD4BBD}" destId="{A906E88F-A8AD-4D1F-9778-8A522C538FA5}" srcOrd="1" destOrd="0" presId="urn:microsoft.com/office/officeart/2018/2/layout/IconVerticalSolidList"/>
    <dgm:cxn modelId="{916B15E0-BCD6-48B4-8653-AC0AFE80793E}" type="presParOf" srcId="{A0727A2B-B770-471A-B40C-96CB19BD4BBD}" destId="{C5BB0825-6FF3-4278-829B-3D5355926B69}" srcOrd="2" destOrd="0" presId="urn:microsoft.com/office/officeart/2018/2/layout/IconVerticalSolidList"/>
    <dgm:cxn modelId="{3C7A5862-AF9D-44CE-99CC-FFCAAFFA0393}" type="presParOf" srcId="{A0727A2B-B770-471A-B40C-96CB19BD4BBD}" destId="{5CADD445-C6FB-42BF-8BCD-A88BA998AAED}" srcOrd="3" destOrd="0" presId="urn:microsoft.com/office/officeart/2018/2/layout/IconVerticalSolidList"/>
    <dgm:cxn modelId="{A14907CD-D29D-4D34-9233-756C536BA85E}" type="presParOf" srcId="{5BB80DA7-3030-4798-94D3-CEF212E6DCF5}" destId="{35FF5F4F-4BA7-4B9C-B541-94C0C5F80C20}" srcOrd="5" destOrd="0" presId="urn:microsoft.com/office/officeart/2018/2/layout/IconVerticalSolidList"/>
    <dgm:cxn modelId="{0AC0F907-1EDE-4CB3-82D0-051BFD4BE803}" type="presParOf" srcId="{5BB80DA7-3030-4798-94D3-CEF212E6DCF5}" destId="{7B9CCF9F-9767-4105-9277-BF64A5822653}" srcOrd="6" destOrd="0" presId="urn:microsoft.com/office/officeart/2018/2/layout/IconVerticalSolidList"/>
    <dgm:cxn modelId="{53845814-053D-4AB0-888B-D9DD0E31A0AE}" type="presParOf" srcId="{7B9CCF9F-9767-4105-9277-BF64A5822653}" destId="{EED25EF6-D422-4F9F-8362-69EA1C9A69E7}" srcOrd="0" destOrd="0" presId="urn:microsoft.com/office/officeart/2018/2/layout/IconVerticalSolidList"/>
    <dgm:cxn modelId="{B4FB960C-56AA-49C3-BB9B-BA454B8369ED}" type="presParOf" srcId="{7B9CCF9F-9767-4105-9277-BF64A5822653}" destId="{DC964AE4-48CD-444F-8215-AF716F23A6DD}" srcOrd="1" destOrd="0" presId="urn:microsoft.com/office/officeart/2018/2/layout/IconVerticalSolidList"/>
    <dgm:cxn modelId="{082EDDA5-012C-487B-B952-7738DF34CDDC}" type="presParOf" srcId="{7B9CCF9F-9767-4105-9277-BF64A5822653}" destId="{CBD5EE7B-784D-45FD-98D4-BCA41FDEFDED}" srcOrd="2" destOrd="0" presId="urn:microsoft.com/office/officeart/2018/2/layout/IconVerticalSolidList"/>
    <dgm:cxn modelId="{5D9729D0-5341-4B51-9958-2C14330A7CD0}" type="presParOf" srcId="{7B9CCF9F-9767-4105-9277-BF64A5822653}" destId="{29FB4AF4-D1B8-46D3-A77A-8F822E1EA8F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A06CADD-3EBC-4856-8A3B-A8EC960668FD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C865FB-54A8-431C-A0BA-D01748070D65}">
      <dgm:prSet/>
      <dgm:spPr/>
      <dgm:t>
        <a:bodyPr/>
        <a:lstStyle/>
        <a:p>
          <a:pPr>
            <a:defRPr b="1"/>
          </a:pPr>
          <a:r>
            <a:rPr lang="en-GB" dirty="0" err="1"/>
            <a:t>RecVis</a:t>
          </a:r>
          <a:r>
            <a:rPr lang="en-GB" dirty="0"/>
            <a:t> </a:t>
          </a:r>
          <a:r>
            <a:rPr lang="en-GB" baseline="30000" dirty="0"/>
            <a:t>[</a:t>
          </a:r>
          <a:r>
            <a:rPr lang="en-GB" baseline="30000" dirty="0">
              <a:hlinkClick xmlns:r="http://schemas.openxmlformats.org/officeDocument/2006/relationships" r:id="rId1"/>
            </a:rPr>
            <a:t>11</a:t>
          </a:r>
          <a:r>
            <a:rPr lang="en-GB" baseline="30000" dirty="0"/>
            <a:t>]</a:t>
          </a:r>
          <a:endParaRPr lang="en-US" dirty="0"/>
        </a:p>
      </dgm:t>
    </dgm:pt>
    <dgm:pt modelId="{4E46A887-FF1F-4774-86EE-20BD55A551CB}" type="parTrans" cxnId="{A5350D51-CA4F-4CA4-AA6B-3B16E18E56B7}">
      <dgm:prSet/>
      <dgm:spPr/>
      <dgm:t>
        <a:bodyPr/>
        <a:lstStyle/>
        <a:p>
          <a:endParaRPr lang="en-US"/>
        </a:p>
      </dgm:t>
    </dgm:pt>
    <dgm:pt modelId="{243BF725-04E8-43D1-A112-8F1C20858DEF}" type="sibTrans" cxnId="{A5350D51-CA4F-4CA4-AA6B-3B16E18E56B7}">
      <dgm:prSet/>
      <dgm:spPr/>
      <dgm:t>
        <a:bodyPr/>
        <a:lstStyle/>
        <a:p>
          <a:endParaRPr lang="en-US"/>
        </a:p>
      </dgm:t>
    </dgm:pt>
    <dgm:pt modelId="{F9920F1E-B282-466A-9C22-ED8DA5B5C152}">
      <dgm:prSet/>
      <dgm:spPr/>
      <dgm:t>
        <a:bodyPr/>
        <a:lstStyle/>
        <a:p>
          <a:r>
            <a:rPr lang="en-GB" dirty="0"/>
            <a:t>Recommendation system for scientific literature</a:t>
          </a:r>
          <a:endParaRPr lang="en-US" dirty="0"/>
        </a:p>
      </dgm:t>
    </dgm:pt>
    <dgm:pt modelId="{BA16CAD5-23CD-4EE7-A9B7-0F812ED59EF3}" type="parTrans" cxnId="{1FEBF8BA-2A2E-43CB-BE71-8ADC1E471E7A}">
      <dgm:prSet/>
      <dgm:spPr/>
      <dgm:t>
        <a:bodyPr/>
        <a:lstStyle/>
        <a:p>
          <a:endParaRPr lang="en-US"/>
        </a:p>
      </dgm:t>
    </dgm:pt>
    <dgm:pt modelId="{7999E36F-53A8-4DAC-B9BD-A82085B03826}" type="sibTrans" cxnId="{1FEBF8BA-2A2E-43CB-BE71-8ADC1E471E7A}">
      <dgm:prSet/>
      <dgm:spPr/>
      <dgm:t>
        <a:bodyPr/>
        <a:lstStyle/>
        <a:p>
          <a:endParaRPr lang="en-US"/>
        </a:p>
      </dgm:t>
    </dgm:pt>
    <dgm:pt modelId="{91014011-D06B-42D6-8BC6-6979E6DC5551}">
      <dgm:prSet/>
      <dgm:spPr/>
      <dgm:t>
        <a:bodyPr/>
        <a:lstStyle/>
        <a:p>
          <a:r>
            <a:rPr lang="en-GB" dirty="0"/>
            <a:t>Upload seed document to find similar literature</a:t>
          </a:r>
          <a:endParaRPr lang="en-US" dirty="0"/>
        </a:p>
      </dgm:t>
    </dgm:pt>
    <dgm:pt modelId="{D03255E0-EFAC-4F1C-ACE8-AD747CCF74EA}" type="parTrans" cxnId="{60B5C3A5-B694-4A20-B708-28B3756B278D}">
      <dgm:prSet/>
      <dgm:spPr/>
      <dgm:t>
        <a:bodyPr/>
        <a:lstStyle/>
        <a:p>
          <a:endParaRPr lang="en-US"/>
        </a:p>
      </dgm:t>
    </dgm:pt>
    <dgm:pt modelId="{77B6AB6F-422B-4C02-AA0B-3CE181E0E355}" type="sibTrans" cxnId="{60B5C3A5-B694-4A20-B708-28B3756B278D}">
      <dgm:prSet/>
      <dgm:spPr/>
      <dgm:t>
        <a:bodyPr/>
        <a:lstStyle/>
        <a:p>
          <a:endParaRPr lang="en-US"/>
        </a:p>
      </dgm:t>
    </dgm:pt>
    <dgm:pt modelId="{273507C9-4C29-4CDE-A899-CC0472BFD80A}">
      <dgm:prSet/>
      <dgm:spPr/>
      <dgm:t>
        <a:bodyPr/>
        <a:lstStyle/>
        <a:p>
          <a:pPr>
            <a:defRPr b="1"/>
          </a:pPr>
          <a:r>
            <a:rPr lang="en-GB" dirty="0"/>
            <a:t>ARGO SCHOLAR </a:t>
          </a:r>
          <a:r>
            <a:rPr lang="en-GB" baseline="30000" dirty="0"/>
            <a:t>[</a:t>
          </a:r>
          <a:r>
            <a:rPr lang="en-GB" baseline="30000" dirty="0">
              <a:hlinkClick xmlns:r="http://schemas.openxmlformats.org/officeDocument/2006/relationships" r:id="rId2"/>
            </a:rPr>
            <a:t>12</a:t>
          </a:r>
          <a:r>
            <a:rPr lang="en-GB" baseline="30000" dirty="0"/>
            <a:t>]</a:t>
          </a:r>
          <a:endParaRPr lang="en-US" dirty="0"/>
        </a:p>
      </dgm:t>
    </dgm:pt>
    <dgm:pt modelId="{4113D40A-8801-419A-9781-337FE133AB1C}" type="parTrans" cxnId="{FEA33AF2-66ED-4EAA-B2EA-0BAED25D30AF}">
      <dgm:prSet/>
      <dgm:spPr/>
      <dgm:t>
        <a:bodyPr/>
        <a:lstStyle/>
        <a:p>
          <a:endParaRPr lang="en-US"/>
        </a:p>
      </dgm:t>
    </dgm:pt>
    <dgm:pt modelId="{6F3554C0-3723-4E79-AA14-D791076CB9A1}" type="sibTrans" cxnId="{FEA33AF2-66ED-4EAA-B2EA-0BAED25D30AF}">
      <dgm:prSet/>
      <dgm:spPr/>
      <dgm:t>
        <a:bodyPr/>
        <a:lstStyle/>
        <a:p>
          <a:endParaRPr lang="en-US"/>
        </a:p>
      </dgm:t>
    </dgm:pt>
    <dgm:pt modelId="{F3B3C8F7-BE46-4110-862A-892AB8ED4B85}">
      <dgm:prSet/>
      <dgm:spPr/>
      <dgm:t>
        <a:bodyPr/>
        <a:lstStyle/>
        <a:p>
          <a:r>
            <a:rPr lang="en-GB" dirty="0"/>
            <a:t>Web-based visualization tool </a:t>
          </a:r>
          <a:endParaRPr lang="en-US" dirty="0"/>
        </a:p>
      </dgm:t>
    </dgm:pt>
    <dgm:pt modelId="{0633E3B5-4DD7-4017-BF3F-3CFE43E652D5}" type="parTrans" cxnId="{1CC4715C-1E14-45CA-B446-DE68288F0A00}">
      <dgm:prSet/>
      <dgm:spPr/>
      <dgm:t>
        <a:bodyPr/>
        <a:lstStyle/>
        <a:p>
          <a:endParaRPr lang="en-US"/>
        </a:p>
      </dgm:t>
    </dgm:pt>
    <dgm:pt modelId="{EB644841-8135-499B-8648-1D8BF96545D0}" type="sibTrans" cxnId="{1CC4715C-1E14-45CA-B446-DE68288F0A00}">
      <dgm:prSet/>
      <dgm:spPr/>
      <dgm:t>
        <a:bodyPr/>
        <a:lstStyle/>
        <a:p>
          <a:endParaRPr lang="en-US"/>
        </a:p>
      </dgm:t>
    </dgm:pt>
    <dgm:pt modelId="{721C27C1-1AA8-4362-A0B4-D037226F184A}">
      <dgm:prSet/>
      <dgm:spPr/>
      <dgm:t>
        <a:bodyPr/>
        <a:lstStyle/>
        <a:p>
          <a:r>
            <a:rPr lang="en-GB" dirty="0"/>
            <a:t>Interactive exploration </a:t>
          </a:r>
          <a:endParaRPr lang="en-US" dirty="0"/>
        </a:p>
      </dgm:t>
    </dgm:pt>
    <dgm:pt modelId="{9D64F1F0-CF53-41EC-A0C9-3C855BE34590}" type="parTrans" cxnId="{DA3C25F5-92AD-437D-BFDF-5B6922F05803}">
      <dgm:prSet/>
      <dgm:spPr/>
      <dgm:t>
        <a:bodyPr/>
        <a:lstStyle/>
        <a:p>
          <a:endParaRPr lang="en-US"/>
        </a:p>
      </dgm:t>
    </dgm:pt>
    <dgm:pt modelId="{CBB09FBC-C374-4632-8C98-1807BE97E525}" type="sibTrans" cxnId="{DA3C25F5-92AD-437D-BFDF-5B6922F05803}">
      <dgm:prSet/>
      <dgm:spPr/>
      <dgm:t>
        <a:bodyPr/>
        <a:lstStyle/>
        <a:p>
          <a:endParaRPr lang="en-US"/>
        </a:p>
      </dgm:t>
    </dgm:pt>
    <dgm:pt modelId="{D711BC9A-E811-4B89-8849-12443A25567F}">
      <dgm:prSet/>
      <dgm:spPr/>
      <dgm:t>
        <a:bodyPr/>
        <a:lstStyle/>
        <a:p>
          <a:r>
            <a:rPr lang="en-GB" dirty="0"/>
            <a:t>Sharing of results</a:t>
          </a:r>
          <a:endParaRPr lang="en-US" dirty="0"/>
        </a:p>
      </dgm:t>
    </dgm:pt>
    <dgm:pt modelId="{1E7B8562-74A7-4B17-B85D-6C567C2C1627}" type="parTrans" cxnId="{6739F2C6-DFC6-4AC1-8E1C-870B55C58DE9}">
      <dgm:prSet/>
      <dgm:spPr/>
      <dgm:t>
        <a:bodyPr/>
        <a:lstStyle/>
        <a:p>
          <a:endParaRPr lang="en-US"/>
        </a:p>
      </dgm:t>
    </dgm:pt>
    <dgm:pt modelId="{73596E72-09D5-4944-8F92-9C392A2BAF5A}" type="sibTrans" cxnId="{6739F2C6-DFC6-4AC1-8E1C-870B55C58DE9}">
      <dgm:prSet/>
      <dgm:spPr/>
      <dgm:t>
        <a:bodyPr/>
        <a:lstStyle/>
        <a:p>
          <a:endParaRPr lang="en-US"/>
        </a:p>
      </dgm:t>
    </dgm:pt>
    <dgm:pt modelId="{745D0C24-4323-4C1B-88F8-A144027C3CB0}">
      <dgm:prSet/>
      <dgm:spPr/>
      <dgm:t>
        <a:bodyPr/>
        <a:lstStyle/>
        <a:p>
          <a:pPr>
            <a:defRPr b="1"/>
          </a:pPr>
          <a:r>
            <a:rPr lang="en-GB" dirty="0"/>
            <a:t>Connected Papers </a:t>
          </a:r>
          <a:r>
            <a:rPr lang="en-GB" baseline="30000" dirty="0"/>
            <a:t>[</a:t>
          </a:r>
          <a:r>
            <a:rPr lang="en-GB" baseline="30000" dirty="0">
              <a:hlinkClick xmlns:r="http://schemas.openxmlformats.org/officeDocument/2006/relationships" r:id="rId3"/>
            </a:rPr>
            <a:t>13</a:t>
          </a:r>
          <a:r>
            <a:rPr lang="en-GB" baseline="30000" dirty="0"/>
            <a:t>]</a:t>
          </a:r>
          <a:r>
            <a:rPr lang="en-GB" dirty="0"/>
            <a:t> </a:t>
          </a:r>
          <a:endParaRPr lang="en-US" dirty="0"/>
        </a:p>
      </dgm:t>
    </dgm:pt>
    <dgm:pt modelId="{80AAEB20-7672-489D-98AF-C09081780A04}" type="parTrans" cxnId="{8B46AE8C-AE43-4878-8756-BB5DC112C876}">
      <dgm:prSet/>
      <dgm:spPr/>
      <dgm:t>
        <a:bodyPr/>
        <a:lstStyle/>
        <a:p>
          <a:endParaRPr lang="en-US"/>
        </a:p>
      </dgm:t>
    </dgm:pt>
    <dgm:pt modelId="{8625C340-DD0D-4CA8-9830-A05541F269A1}" type="sibTrans" cxnId="{8B46AE8C-AE43-4878-8756-BB5DC112C876}">
      <dgm:prSet/>
      <dgm:spPr/>
      <dgm:t>
        <a:bodyPr/>
        <a:lstStyle/>
        <a:p>
          <a:endParaRPr lang="en-US"/>
        </a:p>
      </dgm:t>
    </dgm:pt>
    <dgm:pt modelId="{4642BF48-A224-47D6-AB7B-1E13B8B33187}">
      <dgm:prSet/>
      <dgm:spPr/>
      <dgm:t>
        <a:bodyPr/>
        <a:lstStyle/>
        <a:p>
          <a:r>
            <a:rPr lang="en-GB"/>
            <a:t>Find similar papers to searched one</a:t>
          </a:r>
          <a:endParaRPr lang="en-US"/>
        </a:p>
      </dgm:t>
    </dgm:pt>
    <dgm:pt modelId="{D4693B60-084A-4989-84A3-4BF6E6218D81}" type="parTrans" cxnId="{E6E14242-7A35-444D-B9E8-1DACCD99C450}">
      <dgm:prSet/>
      <dgm:spPr/>
      <dgm:t>
        <a:bodyPr/>
        <a:lstStyle/>
        <a:p>
          <a:endParaRPr lang="en-US"/>
        </a:p>
      </dgm:t>
    </dgm:pt>
    <dgm:pt modelId="{FFEB2CE7-329A-496A-AAE0-41F87DF0322A}" type="sibTrans" cxnId="{E6E14242-7A35-444D-B9E8-1DACCD99C450}">
      <dgm:prSet/>
      <dgm:spPr/>
      <dgm:t>
        <a:bodyPr/>
        <a:lstStyle/>
        <a:p>
          <a:endParaRPr lang="en-US"/>
        </a:p>
      </dgm:t>
    </dgm:pt>
    <dgm:pt modelId="{D9C6030D-1682-4512-9357-2D0832636111}">
      <dgm:prSet/>
      <dgm:spPr/>
      <dgm:t>
        <a:bodyPr/>
        <a:lstStyle/>
        <a:p>
          <a:r>
            <a:rPr lang="en-GB"/>
            <a:t>Based on concepts of Co-citation and Bibliographic Coupling</a:t>
          </a:r>
          <a:endParaRPr lang="en-US"/>
        </a:p>
      </dgm:t>
    </dgm:pt>
    <dgm:pt modelId="{13336453-CE45-4963-A53C-A76B3E4C96E4}" type="parTrans" cxnId="{E68AC8D5-B29F-4368-8B88-A2F33DAB67FB}">
      <dgm:prSet/>
      <dgm:spPr/>
      <dgm:t>
        <a:bodyPr/>
        <a:lstStyle/>
        <a:p>
          <a:endParaRPr lang="en-US"/>
        </a:p>
      </dgm:t>
    </dgm:pt>
    <dgm:pt modelId="{9EEB0D32-9ED6-47F0-B373-81B0C3E61A7B}" type="sibTrans" cxnId="{E68AC8D5-B29F-4368-8B88-A2F33DAB67FB}">
      <dgm:prSet/>
      <dgm:spPr/>
      <dgm:t>
        <a:bodyPr/>
        <a:lstStyle/>
        <a:p>
          <a:endParaRPr lang="en-US"/>
        </a:p>
      </dgm:t>
    </dgm:pt>
    <dgm:pt modelId="{F8F544BC-A86F-4229-B09B-E5CBA8A20F9D}" type="pres">
      <dgm:prSet presAssocID="{3A06CADD-3EBC-4856-8A3B-A8EC960668FD}" presName="root" presStyleCnt="0">
        <dgm:presLayoutVars>
          <dgm:dir/>
          <dgm:resizeHandles val="exact"/>
        </dgm:presLayoutVars>
      </dgm:prSet>
      <dgm:spPr/>
    </dgm:pt>
    <dgm:pt modelId="{A493AD3B-22B3-4942-84F7-7E7C5D94724C}" type="pres">
      <dgm:prSet presAssocID="{E7C865FB-54A8-431C-A0BA-D01748070D65}" presName="compNode" presStyleCnt="0"/>
      <dgm:spPr/>
    </dgm:pt>
    <dgm:pt modelId="{BA288A07-5AD1-4747-AD2D-9CFC622BDE69}" type="pres">
      <dgm:prSet presAssocID="{E7C865FB-54A8-431C-A0BA-D01748070D65}" presName="iconRect" presStyleLbl="node1" presStyleIdx="0" presStyleCnt="3"/>
      <dgm:spPr>
        <a:blipFill>
          <a:blip xmlns:r="http://schemas.openxmlformats.org/officeDocument/2006/relationships"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ragen mit einfarbiger Füllung"/>
        </a:ext>
      </dgm:extLst>
    </dgm:pt>
    <dgm:pt modelId="{6AE3B4F3-D211-4C93-9A1F-940707BE8395}" type="pres">
      <dgm:prSet presAssocID="{E7C865FB-54A8-431C-A0BA-D01748070D65}" presName="iconSpace" presStyleCnt="0"/>
      <dgm:spPr/>
    </dgm:pt>
    <dgm:pt modelId="{01BBB756-5EC2-4063-BD7E-D25AC09817B6}" type="pres">
      <dgm:prSet presAssocID="{E7C865FB-54A8-431C-A0BA-D01748070D65}" presName="parTx" presStyleLbl="revTx" presStyleIdx="0" presStyleCnt="6">
        <dgm:presLayoutVars>
          <dgm:chMax val="0"/>
          <dgm:chPref val="0"/>
        </dgm:presLayoutVars>
      </dgm:prSet>
      <dgm:spPr/>
    </dgm:pt>
    <dgm:pt modelId="{EB1146C1-49CF-4E11-A59E-1FC4C94CFED6}" type="pres">
      <dgm:prSet presAssocID="{E7C865FB-54A8-431C-A0BA-D01748070D65}" presName="txSpace" presStyleCnt="0"/>
      <dgm:spPr/>
    </dgm:pt>
    <dgm:pt modelId="{B27B6676-4756-40F1-9289-BC6C48BF7CA7}" type="pres">
      <dgm:prSet presAssocID="{E7C865FB-54A8-431C-A0BA-D01748070D65}" presName="desTx" presStyleLbl="revTx" presStyleIdx="1" presStyleCnt="6">
        <dgm:presLayoutVars/>
      </dgm:prSet>
      <dgm:spPr/>
    </dgm:pt>
    <dgm:pt modelId="{CCE6A7B5-1EC0-4772-9B37-51E36658DAA5}" type="pres">
      <dgm:prSet presAssocID="{243BF725-04E8-43D1-A112-8F1C20858DEF}" presName="sibTrans" presStyleCnt="0"/>
      <dgm:spPr/>
    </dgm:pt>
    <dgm:pt modelId="{C9071486-E48D-414E-B538-C32EA3522B50}" type="pres">
      <dgm:prSet presAssocID="{273507C9-4C29-4CDE-A899-CC0472BFD80A}" presName="compNode" presStyleCnt="0"/>
      <dgm:spPr/>
    </dgm:pt>
    <dgm:pt modelId="{283DD8BC-C408-46BE-9E16-68DFF485BB33}" type="pres">
      <dgm:prSet presAssocID="{273507C9-4C29-4CDE-A899-CC0472BFD80A}" presName="iconRect" presStyleLbl="node1" presStyleIdx="1" presStyleCnt="3"/>
      <dgm:spPr>
        <a:blipFill>
          <a:blip xmlns:r="http://schemas.openxmlformats.org/officeDocument/2006/relationships"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learbeit mit einfarbiger Füllung"/>
        </a:ext>
      </dgm:extLst>
    </dgm:pt>
    <dgm:pt modelId="{A7A5A9C9-7B9B-4B49-9972-615610CC25D3}" type="pres">
      <dgm:prSet presAssocID="{273507C9-4C29-4CDE-A899-CC0472BFD80A}" presName="iconSpace" presStyleCnt="0"/>
      <dgm:spPr/>
    </dgm:pt>
    <dgm:pt modelId="{869215FF-9E63-4ABB-A4D9-76152693BB6C}" type="pres">
      <dgm:prSet presAssocID="{273507C9-4C29-4CDE-A899-CC0472BFD80A}" presName="parTx" presStyleLbl="revTx" presStyleIdx="2" presStyleCnt="6">
        <dgm:presLayoutVars>
          <dgm:chMax val="0"/>
          <dgm:chPref val="0"/>
        </dgm:presLayoutVars>
      </dgm:prSet>
      <dgm:spPr/>
    </dgm:pt>
    <dgm:pt modelId="{74B77FA4-6079-43D8-929C-95F54E785A85}" type="pres">
      <dgm:prSet presAssocID="{273507C9-4C29-4CDE-A899-CC0472BFD80A}" presName="txSpace" presStyleCnt="0"/>
      <dgm:spPr/>
    </dgm:pt>
    <dgm:pt modelId="{19965B4C-E677-42F1-BE3E-1B70A06CAADF}" type="pres">
      <dgm:prSet presAssocID="{273507C9-4C29-4CDE-A899-CC0472BFD80A}" presName="desTx" presStyleLbl="revTx" presStyleIdx="3" presStyleCnt="6">
        <dgm:presLayoutVars/>
      </dgm:prSet>
      <dgm:spPr/>
    </dgm:pt>
    <dgm:pt modelId="{95A044E4-7530-4A6D-AD4A-1BBFE06AD3C6}" type="pres">
      <dgm:prSet presAssocID="{6F3554C0-3723-4E79-AA14-D791076CB9A1}" presName="sibTrans" presStyleCnt="0"/>
      <dgm:spPr/>
    </dgm:pt>
    <dgm:pt modelId="{EDB4E844-F300-4E84-B331-D22819B3DF6B}" type="pres">
      <dgm:prSet presAssocID="{745D0C24-4323-4C1B-88F8-A144027C3CB0}" presName="compNode" presStyleCnt="0"/>
      <dgm:spPr/>
    </dgm:pt>
    <dgm:pt modelId="{8470E4BD-7B98-4559-8364-A67F256E6748}" type="pres">
      <dgm:prSet presAssocID="{745D0C24-4323-4C1B-88F8-A144027C3CB0}" presName="iconRect" presStyleLbl="node1" presStyleIdx="2" presStyleCnt="3"/>
      <dgm:spPr>
        <a:blipFill>
          <a:blip xmlns:r="http://schemas.openxmlformats.org/officeDocument/2006/relationships"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erbunden mit einfarbiger Füllung"/>
        </a:ext>
      </dgm:extLst>
    </dgm:pt>
    <dgm:pt modelId="{B5F3916E-933C-40D5-934D-B9AD840CDF76}" type="pres">
      <dgm:prSet presAssocID="{745D0C24-4323-4C1B-88F8-A144027C3CB0}" presName="iconSpace" presStyleCnt="0"/>
      <dgm:spPr/>
    </dgm:pt>
    <dgm:pt modelId="{554AF4D6-85A3-4942-99AC-F40915A3166A}" type="pres">
      <dgm:prSet presAssocID="{745D0C24-4323-4C1B-88F8-A144027C3CB0}" presName="parTx" presStyleLbl="revTx" presStyleIdx="4" presStyleCnt="6">
        <dgm:presLayoutVars>
          <dgm:chMax val="0"/>
          <dgm:chPref val="0"/>
        </dgm:presLayoutVars>
      </dgm:prSet>
      <dgm:spPr/>
    </dgm:pt>
    <dgm:pt modelId="{7387498A-EC2F-4B3D-944E-F037B43436EF}" type="pres">
      <dgm:prSet presAssocID="{745D0C24-4323-4C1B-88F8-A144027C3CB0}" presName="txSpace" presStyleCnt="0"/>
      <dgm:spPr/>
    </dgm:pt>
    <dgm:pt modelId="{0A68E727-D262-4610-9076-878C871F4E10}" type="pres">
      <dgm:prSet presAssocID="{745D0C24-4323-4C1B-88F8-A144027C3CB0}" presName="desTx" presStyleLbl="revTx" presStyleIdx="5" presStyleCnt="6">
        <dgm:presLayoutVars/>
      </dgm:prSet>
      <dgm:spPr/>
    </dgm:pt>
  </dgm:ptLst>
  <dgm:cxnLst>
    <dgm:cxn modelId="{68AAA714-0959-4438-B825-9FC744FAA5C9}" type="presOf" srcId="{D711BC9A-E811-4B89-8849-12443A25567F}" destId="{19965B4C-E677-42F1-BE3E-1B70A06CAADF}" srcOrd="0" destOrd="2" presId="urn:microsoft.com/office/officeart/2018/5/layout/CenteredIconLabelDescriptionList"/>
    <dgm:cxn modelId="{5F9F8119-DABC-4618-AEB7-BF53DC56380F}" type="presOf" srcId="{273507C9-4C29-4CDE-A899-CC0472BFD80A}" destId="{869215FF-9E63-4ABB-A4D9-76152693BB6C}" srcOrd="0" destOrd="0" presId="urn:microsoft.com/office/officeart/2018/5/layout/CenteredIconLabelDescriptionList"/>
    <dgm:cxn modelId="{4C735039-85DE-4AFE-9B3D-22EDBD2B6CE8}" type="presOf" srcId="{3A06CADD-3EBC-4856-8A3B-A8EC960668FD}" destId="{F8F544BC-A86F-4229-B09B-E5CBA8A20F9D}" srcOrd="0" destOrd="0" presId="urn:microsoft.com/office/officeart/2018/5/layout/CenteredIconLabelDescriptionList"/>
    <dgm:cxn modelId="{9B3AC93E-1312-40E4-886A-4834C7182D9B}" type="presOf" srcId="{91014011-D06B-42D6-8BC6-6979E6DC5551}" destId="{B27B6676-4756-40F1-9289-BC6C48BF7CA7}" srcOrd="0" destOrd="1" presId="urn:microsoft.com/office/officeart/2018/5/layout/CenteredIconLabelDescriptionList"/>
    <dgm:cxn modelId="{1CC4715C-1E14-45CA-B446-DE68288F0A00}" srcId="{273507C9-4C29-4CDE-A899-CC0472BFD80A}" destId="{F3B3C8F7-BE46-4110-862A-892AB8ED4B85}" srcOrd="0" destOrd="0" parTransId="{0633E3B5-4DD7-4017-BF3F-3CFE43E652D5}" sibTransId="{EB644841-8135-499B-8648-1D8BF96545D0}"/>
    <dgm:cxn modelId="{5E3F1A5F-38E9-446B-9F4B-ABF274483390}" type="presOf" srcId="{721C27C1-1AA8-4362-A0B4-D037226F184A}" destId="{19965B4C-E677-42F1-BE3E-1B70A06CAADF}" srcOrd="0" destOrd="1" presId="urn:microsoft.com/office/officeart/2018/5/layout/CenteredIconLabelDescriptionList"/>
    <dgm:cxn modelId="{E6E14242-7A35-444D-B9E8-1DACCD99C450}" srcId="{745D0C24-4323-4C1B-88F8-A144027C3CB0}" destId="{4642BF48-A224-47D6-AB7B-1E13B8B33187}" srcOrd="0" destOrd="0" parTransId="{D4693B60-084A-4989-84A3-4BF6E6218D81}" sibTransId="{FFEB2CE7-329A-496A-AAE0-41F87DF0322A}"/>
    <dgm:cxn modelId="{E66D3069-BC2B-4753-983C-0FD3384962CE}" type="presOf" srcId="{745D0C24-4323-4C1B-88F8-A144027C3CB0}" destId="{554AF4D6-85A3-4942-99AC-F40915A3166A}" srcOrd="0" destOrd="0" presId="urn:microsoft.com/office/officeart/2018/5/layout/CenteredIconLabelDescriptionList"/>
    <dgm:cxn modelId="{8011FF50-CFDF-4B35-A9AD-1275C4292769}" type="presOf" srcId="{D9C6030D-1682-4512-9357-2D0832636111}" destId="{0A68E727-D262-4610-9076-878C871F4E10}" srcOrd="0" destOrd="1" presId="urn:microsoft.com/office/officeart/2018/5/layout/CenteredIconLabelDescriptionList"/>
    <dgm:cxn modelId="{A5350D51-CA4F-4CA4-AA6B-3B16E18E56B7}" srcId="{3A06CADD-3EBC-4856-8A3B-A8EC960668FD}" destId="{E7C865FB-54A8-431C-A0BA-D01748070D65}" srcOrd="0" destOrd="0" parTransId="{4E46A887-FF1F-4774-86EE-20BD55A551CB}" sibTransId="{243BF725-04E8-43D1-A112-8F1C20858DEF}"/>
    <dgm:cxn modelId="{95155F58-5AE5-40BD-B358-0C51CDB551DB}" type="presOf" srcId="{F9920F1E-B282-466A-9C22-ED8DA5B5C152}" destId="{B27B6676-4756-40F1-9289-BC6C48BF7CA7}" srcOrd="0" destOrd="0" presId="urn:microsoft.com/office/officeart/2018/5/layout/CenteredIconLabelDescriptionList"/>
    <dgm:cxn modelId="{09D81D79-11D8-427B-BD5E-7FC23B19E4B8}" type="presOf" srcId="{4642BF48-A224-47D6-AB7B-1E13B8B33187}" destId="{0A68E727-D262-4610-9076-878C871F4E10}" srcOrd="0" destOrd="0" presId="urn:microsoft.com/office/officeart/2018/5/layout/CenteredIconLabelDescriptionList"/>
    <dgm:cxn modelId="{4328F37A-CEF7-49BC-8430-06B272A42281}" type="presOf" srcId="{E7C865FB-54A8-431C-A0BA-D01748070D65}" destId="{01BBB756-5EC2-4063-BD7E-D25AC09817B6}" srcOrd="0" destOrd="0" presId="urn:microsoft.com/office/officeart/2018/5/layout/CenteredIconLabelDescriptionList"/>
    <dgm:cxn modelId="{8B46AE8C-AE43-4878-8756-BB5DC112C876}" srcId="{3A06CADD-3EBC-4856-8A3B-A8EC960668FD}" destId="{745D0C24-4323-4C1B-88F8-A144027C3CB0}" srcOrd="2" destOrd="0" parTransId="{80AAEB20-7672-489D-98AF-C09081780A04}" sibTransId="{8625C340-DD0D-4CA8-9830-A05541F269A1}"/>
    <dgm:cxn modelId="{8B97C490-6614-4D74-B23D-ADE49AE896EA}" type="presOf" srcId="{F3B3C8F7-BE46-4110-862A-892AB8ED4B85}" destId="{19965B4C-E677-42F1-BE3E-1B70A06CAADF}" srcOrd="0" destOrd="0" presId="urn:microsoft.com/office/officeart/2018/5/layout/CenteredIconLabelDescriptionList"/>
    <dgm:cxn modelId="{60B5C3A5-B694-4A20-B708-28B3756B278D}" srcId="{E7C865FB-54A8-431C-A0BA-D01748070D65}" destId="{91014011-D06B-42D6-8BC6-6979E6DC5551}" srcOrd="1" destOrd="0" parTransId="{D03255E0-EFAC-4F1C-ACE8-AD747CCF74EA}" sibTransId="{77B6AB6F-422B-4C02-AA0B-3CE181E0E355}"/>
    <dgm:cxn modelId="{1FEBF8BA-2A2E-43CB-BE71-8ADC1E471E7A}" srcId="{E7C865FB-54A8-431C-A0BA-D01748070D65}" destId="{F9920F1E-B282-466A-9C22-ED8DA5B5C152}" srcOrd="0" destOrd="0" parTransId="{BA16CAD5-23CD-4EE7-A9B7-0F812ED59EF3}" sibTransId="{7999E36F-53A8-4DAC-B9BD-A82085B03826}"/>
    <dgm:cxn modelId="{6739F2C6-DFC6-4AC1-8E1C-870B55C58DE9}" srcId="{273507C9-4C29-4CDE-A899-CC0472BFD80A}" destId="{D711BC9A-E811-4B89-8849-12443A25567F}" srcOrd="2" destOrd="0" parTransId="{1E7B8562-74A7-4B17-B85D-6C567C2C1627}" sibTransId="{73596E72-09D5-4944-8F92-9C392A2BAF5A}"/>
    <dgm:cxn modelId="{E68AC8D5-B29F-4368-8B88-A2F33DAB67FB}" srcId="{745D0C24-4323-4C1B-88F8-A144027C3CB0}" destId="{D9C6030D-1682-4512-9357-2D0832636111}" srcOrd="1" destOrd="0" parTransId="{13336453-CE45-4963-A53C-A76B3E4C96E4}" sibTransId="{9EEB0D32-9ED6-47F0-B373-81B0C3E61A7B}"/>
    <dgm:cxn modelId="{FEA33AF2-66ED-4EAA-B2EA-0BAED25D30AF}" srcId="{3A06CADD-3EBC-4856-8A3B-A8EC960668FD}" destId="{273507C9-4C29-4CDE-A899-CC0472BFD80A}" srcOrd="1" destOrd="0" parTransId="{4113D40A-8801-419A-9781-337FE133AB1C}" sibTransId="{6F3554C0-3723-4E79-AA14-D791076CB9A1}"/>
    <dgm:cxn modelId="{DA3C25F5-92AD-437D-BFDF-5B6922F05803}" srcId="{273507C9-4C29-4CDE-A899-CC0472BFD80A}" destId="{721C27C1-1AA8-4362-A0B4-D037226F184A}" srcOrd="1" destOrd="0" parTransId="{9D64F1F0-CF53-41EC-A0C9-3C855BE34590}" sibTransId="{CBB09FBC-C374-4632-8C98-1807BE97E525}"/>
    <dgm:cxn modelId="{DFFAB291-67A7-43C2-ABA2-D33AAFF7FA92}" type="presParOf" srcId="{F8F544BC-A86F-4229-B09B-E5CBA8A20F9D}" destId="{A493AD3B-22B3-4942-84F7-7E7C5D94724C}" srcOrd="0" destOrd="0" presId="urn:microsoft.com/office/officeart/2018/5/layout/CenteredIconLabelDescriptionList"/>
    <dgm:cxn modelId="{B3A267B3-D8D5-4F64-A6A7-74E47B92151C}" type="presParOf" srcId="{A493AD3B-22B3-4942-84F7-7E7C5D94724C}" destId="{BA288A07-5AD1-4747-AD2D-9CFC622BDE69}" srcOrd="0" destOrd="0" presId="urn:microsoft.com/office/officeart/2018/5/layout/CenteredIconLabelDescriptionList"/>
    <dgm:cxn modelId="{B3857A59-EAB5-4C5C-BE30-503C6E12ECC7}" type="presParOf" srcId="{A493AD3B-22B3-4942-84F7-7E7C5D94724C}" destId="{6AE3B4F3-D211-4C93-9A1F-940707BE8395}" srcOrd="1" destOrd="0" presId="urn:microsoft.com/office/officeart/2018/5/layout/CenteredIconLabelDescriptionList"/>
    <dgm:cxn modelId="{4EEDD498-A72E-4B95-B4C1-CE2C4CB96E5D}" type="presParOf" srcId="{A493AD3B-22B3-4942-84F7-7E7C5D94724C}" destId="{01BBB756-5EC2-4063-BD7E-D25AC09817B6}" srcOrd="2" destOrd="0" presId="urn:microsoft.com/office/officeart/2018/5/layout/CenteredIconLabelDescriptionList"/>
    <dgm:cxn modelId="{A7E1BB72-8CFE-427C-B842-D3B6F7C2083E}" type="presParOf" srcId="{A493AD3B-22B3-4942-84F7-7E7C5D94724C}" destId="{EB1146C1-49CF-4E11-A59E-1FC4C94CFED6}" srcOrd="3" destOrd="0" presId="urn:microsoft.com/office/officeart/2018/5/layout/CenteredIconLabelDescriptionList"/>
    <dgm:cxn modelId="{B1FE041A-556C-4C23-AD9A-31E19E0AFB73}" type="presParOf" srcId="{A493AD3B-22B3-4942-84F7-7E7C5D94724C}" destId="{B27B6676-4756-40F1-9289-BC6C48BF7CA7}" srcOrd="4" destOrd="0" presId="urn:microsoft.com/office/officeart/2018/5/layout/CenteredIconLabelDescriptionList"/>
    <dgm:cxn modelId="{C47C300B-A430-40A8-B300-E02A2DA05513}" type="presParOf" srcId="{F8F544BC-A86F-4229-B09B-E5CBA8A20F9D}" destId="{CCE6A7B5-1EC0-4772-9B37-51E36658DAA5}" srcOrd="1" destOrd="0" presId="urn:microsoft.com/office/officeart/2018/5/layout/CenteredIconLabelDescriptionList"/>
    <dgm:cxn modelId="{BB38EE9E-2607-4131-BE2A-5200BA6CA0C3}" type="presParOf" srcId="{F8F544BC-A86F-4229-B09B-E5CBA8A20F9D}" destId="{C9071486-E48D-414E-B538-C32EA3522B50}" srcOrd="2" destOrd="0" presId="urn:microsoft.com/office/officeart/2018/5/layout/CenteredIconLabelDescriptionList"/>
    <dgm:cxn modelId="{814E4F11-6137-4276-8F6C-DB53E76331ED}" type="presParOf" srcId="{C9071486-E48D-414E-B538-C32EA3522B50}" destId="{283DD8BC-C408-46BE-9E16-68DFF485BB33}" srcOrd="0" destOrd="0" presId="urn:microsoft.com/office/officeart/2018/5/layout/CenteredIconLabelDescriptionList"/>
    <dgm:cxn modelId="{56816D6F-EE80-4BCC-84FF-4628D3678C79}" type="presParOf" srcId="{C9071486-E48D-414E-B538-C32EA3522B50}" destId="{A7A5A9C9-7B9B-4B49-9972-615610CC25D3}" srcOrd="1" destOrd="0" presId="urn:microsoft.com/office/officeart/2018/5/layout/CenteredIconLabelDescriptionList"/>
    <dgm:cxn modelId="{EED6DCD2-FC66-4E61-A324-65379DCE7E12}" type="presParOf" srcId="{C9071486-E48D-414E-B538-C32EA3522B50}" destId="{869215FF-9E63-4ABB-A4D9-76152693BB6C}" srcOrd="2" destOrd="0" presId="urn:microsoft.com/office/officeart/2018/5/layout/CenteredIconLabelDescriptionList"/>
    <dgm:cxn modelId="{137F381F-280B-4AFC-B924-A94390E14F88}" type="presParOf" srcId="{C9071486-E48D-414E-B538-C32EA3522B50}" destId="{74B77FA4-6079-43D8-929C-95F54E785A85}" srcOrd="3" destOrd="0" presId="urn:microsoft.com/office/officeart/2018/5/layout/CenteredIconLabelDescriptionList"/>
    <dgm:cxn modelId="{6E517F8D-2211-48E9-A02E-46DBD4E0C9CE}" type="presParOf" srcId="{C9071486-E48D-414E-B538-C32EA3522B50}" destId="{19965B4C-E677-42F1-BE3E-1B70A06CAADF}" srcOrd="4" destOrd="0" presId="urn:microsoft.com/office/officeart/2018/5/layout/CenteredIconLabelDescriptionList"/>
    <dgm:cxn modelId="{5DCAF66C-5CF3-4173-87C2-B3BC91B2BF2E}" type="presParOf" srcId="{F8F544BC-A86F-4229-B09B-E5CBA8A20F9D}" destId="{95A044E4-7530-4A6D-AD4A-1BBFE06AD3C6}" srcOrd="3" destOrd="0" presId="urn:microsoft.com/office/officeart/2018/5/layout/CenteredIconLabelDescriptionList"/>
    <dgm:cxn modelId="{6190170D-D03A-420E-805C-11CC6B4489FD}" type="presParOf" srcId="{F8F544BC-A86F-4229-B09B-E5CBA8A20F9D}" destId="{EDB4E844-F300-4E84-B331-D22819B3DF6B}" srcOrd="4" destOrd="0" presId="urn:microsoft.com/office/officeart/2018/5/layout/CenteredIconLabelDescriptionList"/>
    <dgm:cxn modelId="{B0D193C9-6F76-4462-BA80-9AA72DC8B942}" type="presParOf" srcId="{EDB4E844-F300-4E84-B331-D22819B3DF6B}" destId="{8470E4BD-7B98-4559-8364-A67F256E6748}" srcOrd="0" destOrd="0" presId="urn:microsoft.com/office/officeart/2018/5/layout/CenteredIconLabelDescriptionList"/>
    <dgm:cxn modelId="{3D13B81F-9200-4D78-98EA-435B38FF8B1E}" type="presParOf" srcId="{EDB4E844-F300-4E84-B331-D22819B3DF6B}" destId="{B5F3916E-933C-40D5-934D-B9AD840CDF76}" srcOrd="1" destOrd="0" presId="urn:microsoft.com/office/officeart/2018/5/layout/CenteredIconLabelDescriptionList"/>
    <dgm:cxn modelId="{1C5A847D-7EAD-47C4-A552-87E2AFD1E9BF}" type="presParOf" srcId="{EDB4E844-F300-4E84-B331-D22819B3DF6B}" destId="{554AF4D6-85A3-4942-99AC-F40915A3166A}" srcOrd="2" destOrd="0" presId="urn:microsoft.com/office/officeart/2018/5/layout/CenteredIconLabelDescriptionList"/>
    <dgm:cxn modelId="{CFE2739A-7CA5-4E4D-8ECF-60D57218D1AF}" type="presParOf" srcId="{EDB4E844-F300-4E84-B331-D22819B3DF6B}" destId="{7387498A-EC2F-4B3D-944E-F037B43436EF}" srcOrd="3" destOrd="0" presId="urn:microsoft.com/office/officeart/2018/5/layout/CenteredIconLabelDescriptionList"/>
    <dgm:cxn modelId="{3D37FA09-CFC8-4B9B-BD2C-C05CDD657E3C}" type="presParOf" srcId="{EDB4E844-F300-4E84-B331-D22819B3DF6B}" destId="{0A68E727-D262-4610-9076-878C871F4E10}" srcOrd="4" destOrd="0" presId="urn:microsoft.com/office/officeart/2018/5/layout/CenteredIconLabelDescription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06CADD-3EBC-4856-8A3B-A8EC960668FD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C865FB-54A8-431C-A0BA-D01748070D6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 dirty="0" err="1"/>
            <a:t>RecVis</a:t>
          </a:r>
          <a:r>
            <a:rPr lang="en-GB" dirty="0"/>
            <a:t> </a:t>
          </a:r>
          <a:r>
            <a:rPr lang="en-GB" baseline="30000" dirty="0"/>
            <a:t>[</a:t>
          </a:r>
          <a:r>
            <a:rPr lang="en-GB" baseline="30000" dirty="0">
              <a:hlinkClick xmlns:r="http://schemas.openxmlformats.org/officeDocument/2006/relationships" r:id="rId1"/>
            </a:rPr>
            <a:t>11</a:t>
          </a:r>
          <a:r>
            <a:rPr lang="en-GB" baseline="30000" dirty="0"/>
            <a:t>]</a:t>
          </a:r>
          <a:endParaRPr lang="en-US" dirty="0"/>
        </a:p>
      </dgm:t>
    </dgm:pt>
    <dgm:pt modelId="{4E46A887-FF1F-4774-86EE-20BD55A551CB}" type="parTrans" cxnId="{A5350D51-CA4F-4CA4-AA6B-3B16E18E56B7}">
      <dgm:prSet/>
      <dgm:spPr/>
      <dgm:t>
        <a:bodyPr/>
        <a:lstStyle/>
        <a:p>
          <a:endParaRPr lang="en-US"/>
        </a:p>
      </dgm:t>
    </dgm:pt>
    <dgm:pt modelId="{243BF725-04E8-43D1-A112-8F1C20858DEF}" type="sibTrans" cxnId="{A5350D51-CA4F-4CA4-AA6B-3B16E18E56B7}">
      <dgm:prSet/>
      <dgm:spPr/>
      <dgm:t>
        <a:bodyPr/>
        <a:lstStyle/>
        <a:p>
          <a:endParaRPr lang="en-US"/>
        </a:p>
      </dgm:t>
    </dgm:pt>
    <dgm:pt modelId="{273507C9-4C29-4CDE-A899-CC0472BFD80A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/>
            <a:t>ARGO SCHOLAR </a:t>
          </a:r>
          <a:r>
            <a:rPr lang="en-GB" baseline="30000"/>
            <a:t>[</a:t>
          </a:r>
          <a:r>
            <a:rPr lang="en-GB" baseline="30000">
              <a:hlinkClick xmlns:r="http://schemas.openxmlformats.org/officeDocument/2006/relationships" r:id="rId2"/>
            </a:rPr>
            <a:t>12</a:t>
          </a:r>
          <a:r>
            <a:rPr lang="en-GB" baseline="30000"/>
            <a:t>]</a:t>
          </a:r>
          <a:endParaRPr lang="en-US" dirty="0"/>
        </a:p>
      </dgm:t>
    </dgm:pt>
    <dgm:pt modelId="{4113D40A-8801-419A-9781-337FE133AB1C}" type="parTrans" cxnId="{FEA33AF2-66ED-4EAA-B2EA-0BAED25D30AF}">
      <dgm:prSet/>
      <dgm:spPr/>
      <dgm:t>
        <a:bodyPr/>
        <a:lstStyle/>
        <a:p>
          <a:endParaRPr lang="en-US"/>
        </a:p>
      </dgm:t>
    </dgm:pt>
    <dgm:pt modelId="{6F3554C0-3723-4E79-AA14-D791076CB9A1}" type="sibTrans" cxnId="{FEA33AF2-66ED-4EAA-B2EA-0BAED25D30AF}">
      <dgm:prSet/>
      <dgm:spPr/>
      <dgm:t>
        <a:bodyPr/>
        <a:lstStyle/>
        <a:p>
          <a:endParaRPr lang="en-US"/>
        </a:p>
      </dgm:t>
    </dgm:pt>
    <dgm:pt modelId="{745D0C24-4323-4C1B-88F8-A144027C3CB0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/>
            <a:t>Connected Papers </a:t>
          </a:r>
          <a:r>
            <a:rPr lang="en-GB" baseline="30000"/>
            <a:t>[</a:t>
          </a:r>
          <a:r>
            <a:rPr lang="en-GB" baseline="30000">
              <a:hlinkClick xmlns:r="http://schemas.openxmlformats.org/officeDocument/2006/relationships" r:id="rId3"/>
            </a:rPr>
            <a:t>13</a:t>
          </a:r>
          <a:r>
            <a:rPr lang="en-GB" baseline="30000"/>
            <a:t>]</a:t>
          </a:r>
          <a:r>
            <a:rPr lang="en-GB"/>
            <a:t> </a:t>
          </a:r>
          <a:endParaRPr lang="en-US" dirty="0"/>
        </a:p>
      </dgm:t>
    </dgm:pt>
    <dgm:pt modelId="{80AAEB20-7672-489D-98AF-C09081780A04}" type="parTrans" cxnId="{8B46AE8C-AE43-4878-8756-BB5DC112C876}">
      <dgm:prSet/>
      <dgm:spPr/>
      <dgm:t>
        <a:bodyPr/>
        <a:lstStyle/>
        <a:p>
          <a:endParaRPr lang="en-US"/>
        </a:p>
      </dgm:t>
    </dgm:pt>
    <dgm:pt modelId="{8625C340-DD0D-4CA8-9830-A05541F269A1}" type="sibTrans" cxnId="{8B46AE8C-AE43-4878-8756-BB5DC112C876}">
      <dgm:prSet/>
      <dgm:spPr/>
      <dgm:t>
        <a:bodyPr/>
        <a:lstStyle/>
        <a:p>
          <a:endParaRPr lang="en-US"/>
        </a:p>
      </dgm:t>
    </dgm:pt>
    <dgm:pt modelId="{F8F544BC-A86F-4229-B09B-E5CBA8A20F9D}" type="pres">
      <dgm:prSet presAssocID="{3A06CADD-3EBC-4856-8A3B-A8EC960668FD}" presName="root" presStyleCnt="0">
        <dgm:presLayoutVars>
          <dgm:dir/>
          <dgm:resizeHandles val="exact"/>
        </dgm:presLayoutVars>
      </dgm:prSet>
      <dgm:spPr/>
    </dgm:pt>
    <dgm:pt modelId="{A493AD3B-22B3-4942-84F7-7E7C5D94724C}" type="pres">
      <dgm:prSet presAssocID="{E7C865FB-54A8-431C-A0BA-D01748070D65}" presName="compNode" presStyleCnt="0"/>
      <dgm:spPr/>
    </dgm:pt>
    <dgm:pt modelId="{BA288A07-5AD1-4747-AD2D-9CFC622BDE69}" type="pres">
      <dgm:prSet presAssocID="{E7C865FB-54A8-431C-A0BA-D01748070D65}" presName="iconRect" presStyleLbl="node1" presStyleIdx="0" presStyleCnt="3"/>
      <dgm:spPr>
        <a:blipFill>
          <a:blip xmlns:r="http://schemas.openxmlformats.org/officeDocument/2006/relationships"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ragen mit einfarbiger Füllung"/>
        </a:ext>
      </dgm:extLst>
    </dgm:pt>
    <dgm:pt modelId="{6AE3B4F3-D211-4C93-9A1F-940707BE8395}" type="pres">
      <dgm:prSet presAssocID="{E7C865FB-54A8-431C-A0BA-D01748070D65}" presName="iconSpace" presStyleCnt="0"/>
      <dgm:spPr/>
    </dgm:pt>
    <dgm:pt modelId="{01BBB756-5EC2-4063-BD7E-D25AC09817B6}" type="pres">
      <dgm:prSet presAssocID="{E7C865FB-54A8-431C-A0BA-D01748070D65}" presName="parTx" presStyleLbl="revTx" presStyleIdx="0" presStyleCnt="6">
        <dgm:presLayoutVars>
          <dgm:chMax val="0"/>
          <dgm:chPref val="0"/>
        </dgm:presLayoutVars>
      </dgm:prSet>
      <dgm:spPr/>
    </dgm:pt>
    <dgm:pt modelId="{EB1146C1-49CF-4E11-A59E-1FC4C94CFED6}" type="pres">
      <dgm:prSet presAssocID="{E7C865FB-54A8-431C-A0BA-D01748070D65}" presName="txSpace" presStyleCnt="0"/>
      <dgm:spPr/>
    </dgm:pt>
    <dgm:pt modelId="{B27B6676-4756-40F1-9289-BC6C48BF7CA7}" type="pres">
      <dgm:prSet presAssocID="{E7C865FB-54A8-431C-A0BA-D01748070D65}" presName="desTx" presStyleLbl="revTx" presStyleIdx="1" presStyleCnt="6">
        <dgm:presLayoutVars/>
      </dgm:prSet>
      <dgm:spPr/>
    </dgm:pt>
    <dgm:pt modelId="{CCE6A7B5-1EC0-4772-9B37-51E36658DAA5}" type="pres">
      <dgm:prSet presAssocID="{243BF725-04E8-43D1-A112-8F1C20858DEF}" presName="sibTrans" presStyleCnt="0"/>
      <dgm:spPr/>
    </dgm:pt>
    <dgm:pt modelId="{C9071486-E48D-414E-B538-C32EA3522B50}" type="pres">
      <dgm:prSet presAssocID="{273507C9-4C29-4CDE-A899-CC0472BFD80A}" presName="compNode" presStyleCnt="0"/>
      <dgm:spPr/>
    </dgm:pt>
    <dgm:pt modelId="{283DD8BC-C408-46BE-9E16-68DFF485BB33}" type="pres">
      <dgm:prSet presAssocID="{273507C9-4C29-4CDE-A899-CC0472BFD80A}" presName="iconRect" presStyleLbl="node1" presStyleIdx="1" presStyleCnt="3"/>
      <dgm:spPr>
        <a:blipFill>
          <a:blip xmlns:r="http://schemas.openxmlformats.org/officeDocument/2006/relationships"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learbeit mit einfarbiger Füllung"/>
        </a:ext>
      </dgm:extLst>
    </dgm:pt>
    <dgm:pt modelId="{A7A5A9C9-7B9B-4B49-9972-615610CC25D3}" type="pres">
      <dgm:prSet presAssocID="{273507C9-4C29-4CDE-A899-CC0472BFD80A}" presName="iconSpace" presStyleCnt="0"/>
      <dgm:spPr/>
    </dgm:pt>
    <dgm:pt modelId="{869215FF-9E63-4ABB-A4D9-76152693BB6C}" type="pres">
      <dgm:prSet presAssocID="{273507C9-4C29-4CDE-A899-CC0472BFD80A}" presName="parTx" presStyleLbl="revTx" presStyleIdx="2" presStyleCnt="6">
        <dgm:presLayoutVars>
          <dgm:chMax val="0"/>
          <dgm:chPref val="0"/>
        </dgm:presLayoutVars>
      </dgm:prSet>
      <dgm:spPr/>
    </dgm:pt>
    <dgm:pt modelId="{74B77FA4-6079-43D8-929C-95F54E785A85}" type="pres">
      <dgm:prSet presAssocID="{273507C9-4C29-4CDE-A899-CC0472BFD80A}" presName="txSpace" presStyleCnt="0"/>
      <dgm:spPr/>
    </dgm:pt>
    <dgm:pt modelId="{19965B4C-E677-42F1-BE3E-1B70A06CAADF}" type="pres">
      <dgm:prSet presAssocID="{273507C9-4C29-4CDE-A899-CC0472BFD80A}" presName="desTx" presStyleLbl="revTx" presStyleIdx="3" presStyleCnt="6">
        <dgm:presLayoutVars/>
      </dgm:prSet>
      <dgm:spPr/>
    </dgm:pt>
    <dgm:pt modelId="{95A044E4-7530-4A6D-AD4A-1BBFE06AD3C6}" type="pres">
      <dgm:prSet presAssocID="{6F3554C0-3723-4E79-AA14-D791076CB9A1}" presName="sibTrans" presStyleCnt="0"/>
      <dgm:spPr/>
    </dgm:pt>
    <dgm:pt modelId="{EDB4E844-F300-4E84-B331-D22819B3DF6B}" type="pres">
      <dgm:prSet presAssocID="{745D0C24-4323-4C1B-88F8-A144027C3CB0}" presName="compNode" presStyleCnt="0"/>
      <dgm:spPr/>
    </dgm:pt>
    <dgm:pt modelId="{8470E4BD-7B98-4559-8364-A67F256E6748}" type="pres">
      <dgm:prSet presAssocID="{745D0C24-4323-4C1B-88F8-A144027C3CB0}" presName="iconRect" presStyleLbl="node1" presStyleIdx="2" presStyleCnt="3"/>
      <dgm:spPr>
        <a:blipFill>
          <a:blip xmlns:r="http://schemas.openxmlformats.org/officeDocument/2006/relationships"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erbunden mit einfarbiger Füllung"/>
        </a:ext>
      </dgm:extLst>
    </dgm:pt>
    <dgm:pt modelId="{B5F3916E-933C-40D5-934D-B9AD840CDF76}" type="pres">
      <dgm:prSet presAssocID="{745D0C24-4323-4C1B-88F8-A144027C3CB0}" presName="iconSpace" presStyleCnt="0"/>
      <dgm:spPr/>
    </dgm:pt>
    <dgm:pt modelId="{554AF4D6-85A3-4942-99AC-F40915A3166A}" type="pres">
      <dgm:prSet presAssocID="{745D0C24-4323-4C1B-88F8-A144027C3CB0}" presName="parTx" presStyleLbl="revTx" presStyleIdx="4" presStyleCnt="6">
        <dgm:presLayoutVars>
          <dgm:chMax val="0"/>
          <dgm:chPref val="0"/>
        </dgm:presLayoutVars>
      </dgm:prSet>
      <dgm:spPr/>
    </dgm:pt>
    <dgm:pt modelId="{7387498A-EC2F-4B3D-944E-F037B43436EF}" type="pres">
      <dgm:prSet presAssocID="{745D0C24-4323-4C1B-88F8-A144027C3CB0}" presName="txSpace" presStyleCnt="0"/>
      <dgm:spPr/>
    </dgm:pt>
    <dgm:pt modelId="{0A68E727-D262-4610-9076-878C871F4E10}" type="pres">
      <dgm:prSet presAssocID="{745D0C24-4323-4C1B-88F8-A144027C3CB0}" presName="desTx" presStyleLbl="revTx" presStyleIdx="5" presStyleCnt="6">
        <dgm:presLayoutVars/>
      </dgm:prSet>
      <dgm:spPr/>
    </dgm:pt>
  </dgm:ptLst>
  <dgm:cxnLst>
    <dgm:cxn modelId="{05DA8632-6988-4A4D-8F3A-0819869D55CB}" type="presOf" srcId="{E7C865FB-54A8-431C-A0BA-D01748070D65}" destId="{01BBB756-5EC2-4063-BD7E-D25AC09817B6}" srcOrd="0" destOrd="0" presId="urn:microsoft.com/office/officeart/2018/5/layout/CenteredIconLabelDescriptionList"/>
    <dgm:cxn modelId="{A5350D51-CA4F-4CA4-AA6B-3B16E18E56B7}" srcId="{3A06CADD-3EBC-4856-8A3B-A8EC960668FD}" destId="{E7C865FB-54A8-431C-A0BA-D01748070D65}" srcOrd="0" destOrd="0" parTransId="{4E46A887-FF1F-4774-86EE-20BD55A551CB}" sibTransId="{243BF725-04E8-43D1-A112-8F1C20858DEF}"/>
    <dgm:cxn modelId="{EB0F7C8A-3E91-443D-A80C-05E8A28EC523}" type="presOf" srcId="{3A06CADD-3EBC-4856-8A3B-A8EC960668FD}" destId="{F8F544BC-A86F-4229-B09B-E5CBA8A20F9D}" srcOrd="0" destOrd="0" presId="urn:microsoft.com/office/officeart/2018/5/layout/CenteredIconLabelDescriptionList"/>
    <dgm:cxn modelId="{6201DD8A-CC3A-45F7-A19B-429FFC19E653}" type="presOf" srcId="{745D0C24-4323-4C1B-88F8-A144027C3CB0}" destId="{554AF4D6-85A3-4942-99AC-F40915A3166A}" srcOrd="0" destOrd="0" presId="urn:microsoft.com/office/officeart/2018/5/layout/CenteredIconLabelDescriptionList"/>
    <dgm:cxn modelId="{8B46AE8C-AE43-4878-8756-BB5DC112C876}" srcId="{3A06CADD-3EBC-4856-8A3B-A8EC960668FD}" destId="{745D0C24-4323-4C1B-88F8-A144027C3CB0}" srcOrd="2" destOrd="0" parTransId="{80AAEB20-7672-489D-98AF-C09081780A04}" sibTransId="{8625C340-DD0D-4CA8-9830-A05541F269A1}"/>
    <dgm:cxn modelId="{928B77C7-9667-4FBE-B48E-5E6D4A4ED060}" type="presOf" srcId="{273507C9-4C29-4CDE-A899-CC0472BFD80A}" destId="{869215FF-9E63-4ABB-A4D9-76152693BB6C}" srcOrd="0" destOrd="0" presId="urn:microsoft.com/office/officeart/2018/5/layout/CenteredIconLabelDescriptionList"/>
    <dgm:cxn modelId="{FEA33AF2-66ED-4EAA-B2EA-0BAED25D30AF}" srcId="{3A06CADD-3EBC-4856-8A3B-A8EC960668FD}" destId="{273507C9-4C29-4CDE-A899-CC0472BFD80A}" srcOrd="1" destOrd="0" parTransId="{4113D40A-8801-419A-9781-337FE133AB1C}" sibTransId="{6F3554C0-3723-4E79-AA14-D791076CB9A1}"/>
    <dgm:cxn modelId="{FE106A28-A56A-43FC-9C9D-0A4926930750}" type="presParOf" srcId="{F8F544BC-A86F-4229-B09B-E5CBA8A20F9D}" destId="{A493AD3B-22B3-4942-84F7-7E7C5D94724C}" srcOrd="0" destOrd="0" presId="urn:microsoft.com/office/officeart/2018/5/layout/CenteredIconLabelDescriptionList"/>
    <dgm:cxn modelId="{1A9FB3E3-ADAA-4296-AD75-7D35DB90AF78}" type="presParOf" srcId="{A493AD3B-22B3-4942-84F7-7E7C5D94724C}" destId="{BA288A07-5AD1-4747-AD2D-9CFC622BDE69}" srcOrd="0" destOrd="0" presId="urn:microsoft.com/office/officeart/2018/5/layout/CenteredIconLabelDescriptionList"/>
    <dgm:cxn modelId="{B3C11317-CA52-4DA6-A659-30AB5BD4A200}" type="presParOf" srcId="{A493AD3B-22B3-4942-84F7-7E7C5D94724C}" destId="{6AE3B4F3-D211-4C93-9A1F-940707BE8395}" srcOrd="1" destOrd="0" presId="urn:microsoft.com/office/officeart/2018/5/layout/CenteredIconLabelDescriptionList"/>
    <dgm:cxn modelId="{1BA5D27B-E685-4B34-9F79-390C29F585D6}" type="presParOf" srcId="{A493AD3B-22B3-4942-84F7-7E7C5D94724C}" destId="{01BBB756-5EC2-4063-BD7E-D25AC09817B6}" srcOrd="2" destOrd="0" presId="urn:microsoft.com/office/officeart/2018/5/layout/CenteredIconLabelDescriptionList"/>
    <dgm:cxn modelId="{020B8277-138E-4B80-8827-8D4F433A70EA}" type="presParOf" srcId="{A493AD3B-22B3-4942-84F7-7E7C5D94724C}" destId="{EB1146C1-49CF-4E11-A59E-1FC4C94CFED6}" srcOrd="3" destOrd="0" presId="urn:microsoft.com/office/officeart/2018/5/layout/CenteredIconLabelDescriptionList"/>
    <dgm:cxn modelId="{6D8B6F2B-2F92-4006-8389-9BBD09B23923}" type="presParOf" srcId="{A493AD3B-22B3-4942-84F7-7E7C5D94724C}" destId="{B27B6676-4756-40F1-9289-BC6C48BF7CA7}" srcOrd="4" destOrd="0" presId="urn:microsoft.com/office/officeart/2018/5/layout/CenteredIconLabelDescriptionList"/>
    <dgm:cxn modelId="{779481FA-D855-47CA-9F05-206DA0F235C2}" type="presParOf" srcId="{F8F544BC-A86F-4229-B09B-E5CBA8A20F9D}" destId="{CCE6A7B5-1EC0-4772-9B37-51E36658DAA5}" srcOrd="1" destOrd="0" presId="urn:microsoft.com/office/officeart/2018/5/layout/CenteredIconLabelDescriptionList"/>
    <dgm:cxn modelId="{05C514A3-63B9-4821-BC62-849AA591C969}" type="presParOf" srcId="{F8F544BC-A86F-4229-B09B-E5CBA8A20F9D}" destId="{C9071486-E48D-414E-B538-C32EA3522B50}" srcOrd="2" destOrd="0" presId="urn:microsoft.com/office/officeart/2018/5/layout/CenteredIconLabelDescriptionList"/>
    <dgm:cxn modelId="{A11C9866-966B-46D2-B6F8-C2EB2F3B0451}" type="presParOf" srcId="{C9071486-E48D-414E-B538-C32EA3522B50}" destId="{283DD8BC-C408-46BE-9E16-68DFF485BB33}" srcOrd="0" destOrd="0" presId="urn:microsoft.com/office/officeart/2018/5/layout/CenteredIconLabelDescriptionList"/>
    <dgm:cxn modelId="{68D4A0F4-28F4-498D-9594-0B49F2BFEC54}" type="presParOf" srcId="{C9071486-E48D-414E-B538-C32EA3522B50}" destId="{A7A5A9C9-7B9B-4B49-9972-615610CC25D3}" srcOrd="1" destOrd="0" presId="urn:microsoft.com/office/officeart/2018/5/layout/CenteredIconLabelDescriptionList"/>
    <dgm:cxn modelId="{401FE210-C188-401B-BDD3-97D046A6F2BE}" type="presParOf" srcId="{C9071486-E48D-414E-B538-C32EA3522B50}" destId="{869215FF-9E63-4ABB-A4D9-76152693BB6C}" srcOrd="2" destOrd="0" presId="urn:microsoft.com/office/officeart/2018/5/layout/CenteredIconLabelDescriptionList"/>
    <dgm:cxn modelId="{2DF2C8D3-B290-4FA4-ADA3-AEB5C2F27F37}" type="presParOf" srcId="{C9071486-E48D-414E-B538-C32EA3522B50}" destId="{74B77FA4-6079-43D8-929C-95F54E785A85}" srcOrd="3" destOrd="0" presId="urn:microsoft.com/office/officeart/2018/5/layout/CenteredIconLabelDescriptionList"/>
    <dgm:cxn modelId="{BD123C8A-EDD5-4647-8F03-047F5EBCE165}" type="presParOf" srcId="{C9071486-E48D-414E-B538-C32EA3522B50}" destId="{19965B4C-E677-42F1-BE3E-1B70A06CAADF}" srcOrd="4" destOrd="0" presId="urn:microsoft.com/office/officeart/2018/5/layout/CenteredIconLabelDescriptionList"/>
    <dgm:cxn modelId="{81A7F7AC-831A-49A7-B802-94C161727C19}" type="presParOf" srcId="{F8F544BC-A86F-4229-B09B-E5CBA8A20F9D}" destId="{95A044E4-7530-4A6D-AD4A-1BBFE06AD3C6}" srcOrd="3" destOrd="0" presId="urn:microsoft.com/office/officeart/2018/5/layout/CenteredIconLabelDescriptionList"/>
    <dgm:cxn modelId="{E517DFEC-0389-4642-9446-ED7B992FD9B6}" type="presParOf" srcId="{F8F544BC-A86F-4229-B09B-E5CBA8A20F9D}" destId="{EDB4E844-F300-4E84-B331-D22819B3DF6B}" srcOrd="4" destOrd="0" presId="urn:microsoft.com/office/officeart/2018/5/layout/CenteredIconLabelDescriptionList"/>
    <dgm:cxn modelId="{60753E42-0A2E-4379-8A58-851C996B0F52}" type="presParOf" srcId="{EDB4E844-F300-4E84-B331-D22819B3DF6B}" destId="{8470E4BD-7B98-4559-8364-A67F256E6748}" srcOrd="0" destOrd="0" presId="urn:microsoft.com/office/officeart/2018/5/layout/CenteredIconLabelDescriptionList"/>
    <dgm:cxn modelId="{F813D327-619E-4C1E-9E16-7E77DC84007A}" type="presParOf" srcId="{EDB4E844-F300-4E84-B331-D22819B3DF6B}" destId="{B5F3916E-933C-40D5-934D-B9AD840CDF76}" srcOrd="1" destOrd="0" presId="urn:microsoft.com/office/officeart/2018/5/layout/CenteredIconLabelDescriptionList"/>
    <dgm:cxn modelId="{3E8A2CF4-246E-4805-9DFD-7767A1639049}" type="presParOf" srcId="{EDB4E844-F300-4E84-B331-D22819B3DF6B}" destId="{554AF4D6-85A3-4942-99AC-F40915A3166A}" srcOrd="2" destOrd="0" presId="urn:microsoft.com/office/officeart/2018/5/layout/CenteredIconLabelDescriptionList"/>
    <dgm:cxn modelId="{7E46F239-D00B-4E45-B043-B0B9D1B1B16C}" type="presParOf" srcId="{EDB4E844-F300-4E84-B331-D22819B3DF6B}" destId="{7387498A-EC2F-4B3D-944E-F037B43436EF}" srcOrd="3" destOrd="0" presId="urn:microsoft.com/office/officeart/2018/5/layout/CenteredIconLabelDescriptionList"/>
    <dgm:cxn modelId="{59BBCEBB-52E7-417F-9E0B-72913BF05977}" type="presParOf" srcId="{EDB4E844-F300-4E84-B331-D22819B3DF6B}" destId="{0A68E727-D262-4610-9076-878C871F4E10}" srcOrd="4" destOrd="0" presId="urn:microsoft.com/office/officeart/2018/5/layout/CenteredIconLabelDescription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3A06CADD-3EBC-4856-8A3B-A8EC960668FD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C865FB-54A8-431C-A0BA-D01748070D6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 dirty="0" err="1"/>
            <a:t>Thinkbase</a:t>
          </a:r>
          <a:r>
            <a:rPr lang="en-GB" dirty="0"/>
            <a:t> </a:t>
          </a:r>
          <a:r>
            <a:rPr lang="en-GB" baseline="30000" dirty="0"/>
            <a:t>[</a:t>
          </a:r>
          <a:r>
            <a:rPr lang="en-GB" baseline="30000" dirty="0">
              <a:hlinkClick xmlns:r="http://schemas.openxmlformats.org/officeDocument/2006/relationships" r:id="rId1"/>
            </a:rPr>
            <a:t>14</a:t>
          </a:r>
          <a:r>
            <a:rPr lang="en-GB" baseline="30000" dirty="0"/>
            <a:t>]</a:t>
          </a:r>
          <a:endParaRPr lang="en-US" dirty="0"/>
        </a:p>
      </dgm:t>
    </dgm:pt>
    <dgm:pt modelId="{4E46A887-FF1F-4774-86EE-20BD55A551CB}" type="parTrans" cxnId="{A5350D51-CA4F-4CA4-AA6B-3B16E18E56B7}">
      <dgm:prSet/>
      <dgm:spPr/>
      <dgm:t>
        <a:bodyPr/>
        <a:lstStyle/>
        <a:p>
          <a:endParaRPr lang="en-US"/>
        </a:p>
      </dgm:t>
    </dgm:pt>
    <dgm:pt modelId="{243BF725-04E8-43D1-A112-8F1C20858DEF}" type="sibTrans" cxnId="{A5350D51-CA4F-4CA4-AA6B-3B16E18E56B7}">
      <dgm:prSet/>
      <dgm:spPr/>
      <dgm:t>
        <a:bodyPr/>
        <a:lstStyle/>
        <a:p>
          <a:endParaRPr lang="en-US"/>
        </a:p>
      </dgm:t>
    </dgm:pt>
    <dgm:pt modelId="{F9920F1E-B282-466A-9C22-ED8DA5B5C152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Navigate Freebase on a graph interface</a:t>
          </a:r>
          <a:endParaRPr lang="en-US" dirty="0"/>
        </a:p>
      </dgm:t>
    </dgm:pt>
    <dgm:pt modelId="{BA16CAD5-23CD-4EE7-A9B7-0F812ED59EF3}" type="parTrans" cxnId="{1FEBF8BA-2A2E-43CB-BE71-8ADC1E471E7A}">
      <dgm:prSet/>
      <dgm:spPr/>
      <dgm:t>
        <a:bodyPr/>
        <a:lstStyle/>
        <a:p>
          <a:endParaRPr lang="en-US"/>
        </a:p>
      </dgm:t>
    </dgm:pt>
    <dgm:pt modelId="{7999E36F-53A8-4DAC-B9BD-A82085B03826}" type="sibTrans" cxnId="{1FEBF8BA-2A2E-43CB-BE71-8ADC1E471E7A}">
      <dgm:prSet/>
      <dgm:spPr/>
      <dgm:t>
        <a:bodyPr/>
        <a:lstStyle/>
        <a:p>
          <a:endParaRPr lang="en-US"/>
        </a:p>
      </dgm:t>
    </dgm:pt>
    <dgm:pt modelId="{273507C9-4C29-4CDE-A899-CC0472BFD80A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 dirty="0" err="1"/>
            <a:t>Thinkpedia</a:t>
          </a:r>
          <a:r>
            <a:rPr lang="en-GB" dirty="0"/>
            <a:t> </a:t>
          </a:r>
          <a:r>
            <a:rPr lang="en-GB" baseline="30000" dirty="0"/>
            <a:t>[</a:t>
          </a:r>
          <a:r>
            <a:rPr lang="en-GB" baseline="30000" dirty="0">
              <a:hlinkClick xmlns:r="http://schemas.openxmlformats.org/officeDocument/2006/relationships" r:id="rId1"/>
            </a:rPr>
            <a:t>14</a:t>
          </a:r>
          <a:r>
            <a:rPr lang="en-GB" baseline="30000" dirty="0"/>
            <a:t>]</a:t>
          </a:r>
          <a:endParaRPr lang="en-US" dirty="0"/>
        </a:p>
      </dgm:t>
    </dgm:pt>
    <dgm:pt modelId="{4113D40A-8801-419A-9781-337FE133AB1C}" type="parTrans" cxnId="{FEA33AF2-66ED-4EAA-B2EA-0BAED25D30AF}">
      <dgm:prSet/>
      <dgm:spPr/>
      <dgm:t>
        <a:bodyPr/>
        <a:lstStyle/>
        <a:p>
          <a:endParaRPr lang="en-US"/>
        </a:p>
      </dgm:t>
    </dgm:pt>
    <dgm:pt modelId="{6F3554C0-3723-4E79-AA14-D791076CB9A1}" type="sibTrans" cxnId="{FEA33AF2-66ED-4EAA-B2EA-0BAED25D30AF}">
      <dgm:prSet/>
      <dgm:spPr/>
      <dgm:t>
        <a:bodyPr/>
        <a:lstStyle/>
        <a:p>
          <a:endParaRPr lang="en-US"/>
        </a:p>
      </dgm:t>
    </dgm:pt>
    <dgm:pt modelId="{A932E159-088A-4EF3-8904-3176EA98011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dirty="0"/>
            <a:t>Unstructured Graph</a:t>
          </a:r>
        </a:p>
      </dgm:t>
    </dgm:pt>
    <dgm:pt modelId="{29E1F00C-AEE6-4799-AEE3-798589D50032}" type="parTrans" cxnId="{A3C8E337-48EF-4846-B18D-79687E90F504}">
      <dgm:prSet/>
      <dgm:spPr/>
      <dgm:t>
        <a:bodyPr/>
        <a:lstStyle/>
        <a:p>
          <a:endParaRPr lang="en-GB"/>
        </a:p>
      </dgm:t>
    </dgm:pt>
    <dgm:pt modelId="{A08E48C8-4B3A-4D47-AEF1-17DA9617C6CA}" type="sibTrans" cxnId="{A3C8E337-48EF-4846-B18D-79687E90F504}">
      <dgm:prSet/>
      <dgm:spPr/>
      <dgm:t>
        <a:bodyPr/>
        <a:lstStyle/>
        <a:p>
          <a:endParaRPr lang="en-GB"/>
        </a:p>
      </dgm:t>
    </dgm:pt>
    <dgm:pt modelId="{CE3C35F7-1392-4ACA-8631-4FDE833DFD89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Navigate Wikipedia on a graph interface</a:t>
          </a:r>
          <a:endParaRPr lang="en-GB" dirty="0"/>
        </a:p>
      </dgm:t>
    </dgm:pt>
    <dgm:pt modelId="{A5EB7D4E-C053-4585-8B10-7D52843DFE3C}" type="parTrans" cxnId="{8ECAF774-82AF-4143-9CC5-2BA332091325}">
      <dgm:prSet/>
      <dgm:spPr/>
      <dgm:t>
        <a:bodyPr/>
        <a:lstStyle/>
        <a:p>
          <a:endParaRPr lang="en-GB"/>
        </a:p>
      </dgm:t>
    </dgm:pt>
    <dgm:pt modelId="{BE47359B-E433-4A9C-840B-D28003D7EA86}" type="sibTrans" cxnId="{8ECAF774-82AF-4143-9CC5-2BA332091325}">
      <dgm:prSet/>
      <dgm:spPr/>
      <dgm:t>
        <a:bodyPr/>
        <a:lstStyle/>
        <a:p>
          <a:endParaRPr lang="en-GB"/>
        </a:p>
      </dgm:t>
    </dgm:pt>
    <dgm:pt modelId="{06A8C89C-FC71-4F0A-8218-B1B1175A8D7B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Unstructured Graph</a:t>
          </a:r>
          <a:endParaRPr lang="en-GB" dirty="0"/>
        </a:p>
      </dgm:t>
    </dgm:pt>
    <dgm:pt modelId="{98BAE7A6-7D86-4B9A-8EDF-E50FEC652C3D}" type="parTrans" cxnId="{76B7EE7B-A079-426B-B506-7889D606537B}">
      <dgm:prSet/>
      <dgm:spPr/>
      <dgm:t>
        <a:bodyPr/>
        <a:lstStyle/>
        <a:p>
          <a:endParaRPr lang="en-GB"/>
        </a:p>
      </dgm:t>
    </dgm:pt>
    <dgm:pt modelId="{C559A418-BECE-46A8-8E19-62EBE45B93E7}" type="sibTrans" cxnId="{76B7EE7B-A079-426B-B506-7889D606537B}">
      <dgm:prSet/>
      <dgm:spPr/>
      <dgm:t>
        <a:bodyPr/>
        <a:lstStyle/>
        <a:p>
          <a:endParaRPr lang="en-GB"/>
        </a:p>
      </dgm:t>
    </dgm:pt>
    <dgm:pt modelId="{E2FE450E-D9D4-4CF6-9844-066A495F4E17}">
      <dgm:prSet/>
      <dgm:spPr/>
      <dgm:t>
        <a:bodyPr/>
        <a:lstStyle/>
        <a:p>
          <a:pPr>
            <a:lnSpc>
              <a:spcPct val="100000"/>
            </a:lnSpc>
            <a:defRPr b="1"/>
          </a:pPr>
          <a:endParaRPr lang="en-GB" dirty="0"/>
        </a:p>
      </dgm:t>
    </dgm:pt>
    <dgm:pt modelId="{24C7E4C0-6B88-4E69-B313-6C1473BE6C80}" type="parTrans" cxnId="{4A6B48F1-972B-4BE4-A65F-698B3F361F71}">
      <dgm:prSet/>
      <dgm:spPr/>
      <dgm:t>
        <a:bodyPr/>
        <a:lstStyle/>
        <a:p>
          <a:endParaRPr lang="en-GB"/>
        </a:p>
      </dgm:t>
    </dgm:pt>
    <dgm:pt modelId="{7AC57DBD-65D2-4541-95F1-FE07F8881606}" type="sibTrans" cxnId="{4A6B48F1-972B-4BE4-A65F-698B3F361F71}">
      <dgm:prSet/>
      <dgm:spPr/>
      <dgm:t>
        <a:bodyPr/>
        <a:lstStyle/>
        <a:p>
          <a:endParaRPr lang="en-GB"/>
        </a:p>
      </dgm:t>
    </dgm:pt>
    <dgm:pt modelId="{F8F544BC-A86F-4229-B09B-E5CBA8A20F9D}" type="pres">
      <dgm:prSet presAssocID="{3A06CADD-3EBC-4856-8A3B-A8EC960668FD}" presName="root" presStyleCnt="0">
        <dgm:presLayoutVars>
          <dgm:dir/>
          <dgm:resizeHandles val="exact"/>
        </dgm:presLayoutVars>
      </dgm:prSet>
      <dgm:spPr/>
    </dgm:pt>
    <dgm:pt modelId="{A493AD3B-22B3-4942-84F7-7E7C5D94724C}" type="pres">
      <dgm:prSet presAssocID="{E7C865FB-54A8-431C-A0BA-D01748070D65}" presName="compNode" presStyleCnt="0"/>
      <dgm:spPr/>
    </dgm:pt>
    <dgm:pt modelId="{BA288A07-5AD1-4747-AD2D-9CFC622BDE69}" type="pres">
      <dgm:prSet presAssocID="{E7C865FB-54A8-431C-A0BA-D01748070D65}" presName="iconRect" presStyleLbl="node1" presStyleIdx="0" presStyleCnt="3"/>
      <dgm:spPr>
        <a:blipFill>
          <a:blip xmlns:r="http://schemas.openxmlformats.org/officeDocument/2006/relationships"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ehirn im Kopf mit einfarbiger Füllung"/>
        </a:ext>
      </dgm:extLst>
    </dgm:pt>
    <dgm:pt modelId="{6AE3B4F3-D211-4C93-9A1F-940707BE8395}" type="pres">
      <dgm:prSet presAssocID="{E7C865FB-54A8-431C-A0BA-D01748070D65}" presName="iconSpace" presStyleCnt="0"/>
      <dgm:spPr/>
    </dgm:pt>
    <dgm:pt modelId="{01BBB756-5EC2-4063-BD7E-D25AC09817B6}" type="pres">
      <dgm:prSet presAssocID="{E7C865FB-54A8-431C-A0BA-D01748070D65}" presName="parTx" presStyleLbl="revTx" presStyleIdx="0" presStyleCnt="6">
        <dgm:presLayoutVars>
          <dgm:chMax val="0"/>
          <dgm:chPref val="0"/>
        </dgm:presLayoutVars>
      </dgm:prSet>
      <dgm:spPr/>
    </dgm:pt>
    <dgm:pt modelId="{EB1146C1-49CF-4E11-A59E-1FC4C94CFED6}" type="pres">
      <dgm:prSet presAssocID="{E7C865FB-54A8-431C-A0BA-D01748070D65}" presName="txSpace" presStyleCnt="0"/>
      <dgm:spPr/>
    </dgm:pt>
    <dgm:pt modelId="{B27B6676-4756-40F1-9289-BC6C48BF7CA7}" type="pres">
      <dgm:prSet presAssocID="{E7C865FB-54A8-431C-A0BA-D01748070D65}" presName="desTx" presStyleLbl="revTx" presStyleIdx="1" presStyleCnt="6">
        <dgm:presLayoutVars/>
      </dgm:prSet>
      <dgm:spPr/>
    </dgm:pt>
    <dgm:pt modelId="{CCE6A7B5-1EC0-4772-9B37-51E36658DAA5}" type="pres">
      <dgm:prSet presAssocID="{243BF725-04E8-43D1-A112-8F1C20858DEF}" presName="sibTrans" presStyleCnt="0"/>
      <dgm:spPr/>
    </dgm:pt>
    <dgm:pt modelId="{E52103F3-6AA9-416E-A15F-AF703AE0607D}" type="pres">
      <dgm:prSet presAssocID="{E2FE450E-D9D4-4CF6-9844-066A495F4E17}" presName="compNode" presStyleCnt="0"/>
      <dgm:spPr/>
    </dgm:pt>
    <dgm:pt modelId="{6DF33911-8678-4ADA-A2C6-696D4FE0C39C}" type="pres">
      <dgm:prSet presAssocID="{E2FE450E-D9D4-4CF6-9844-066A495F4E17}" presName="iconRect" presStyleLbl="node1" presStyleIdx="1" presStyleCnt="3"/>
      <dgm:spPr>
        <a:noFill/>
      </dgm:spPr>
    </dgm:pt>
    <dgm:pt modelId="{2C6F14F0-B079-4E18-91B4-2059F10779D3}" type="pres">
      <dgm:prSet presAssocID="{E2FE450E-D9D4-4CF6-9844-066A495F4E17}" presName="iconSpace" presStyleCnt="0"/>
      <dgm:spPr/>
    </dgm:pt>
    <dgm:pt modelId="{0703664E-5CA9-42C3-878D-D14114E1A060}" type="pres">
      <dgm:prSet presAssocID="{E2FE450E-D9D4-4CF6-9844-066A495F4E17}" presName="parTx" presStyleLbl="revTx" presStyleIdx="2" presStyleCnt="6">
        <dgm:presLayoutVars>
          <dgm:chMax val="0"/>
          <dgm:chPref val="0"/>
        </dgm:presLayoutVars>
      </dgm:prSet>
      <dgm:spPr/>
    </dgm:pt>
    <dgm:pt modelId="{18962A9A-AD44-4FBB-BADB-2E708F1FE202}" type="pres">
      <dgm:prSet presAssocID="{E2FE450E-D9D4-4CF6-9844-066A495F4E17}" presName="txSpace" presStyleCnt="0"/>
      <dgm:spPr/>
    </dgm:pt>
    <dgm:pt modelId="{8574E4EA-D990-4EFB-AF6C-68B9936FDCAB}" type="pres">
      <dgm:prSet presAssocID="{E2FE450E-D9D4-4CF6-9844-066A495F4E17}" presName="desTx" presStyleLbl="revTx" presStyleIdx="3" presStyleCnt="6">
        <dgm:presLayoutVars/>
      </dgm:prSet>
      <dgm:spPr/>
    </dgm:pt>
    <dgm:pt modelId="{190CBFB5-1E78-464F-B3EC-6BF7EE85FCD9}" type="pres">
      <dgm:prSet presAssocID="{7AC57DBD-65D2-4541-95F1-FE07F8881606}" presName="sibTrans" presStyleCnt="0"/>
      <dgm:spPr/>
    </dgm:pt>
    <dgm:pt modelId="{C9071486-E48D-414E-B538-C32EA3522B50}" type="pres">
      <dgm:prSet presAssocID="{273507C9-4C29-4CDE-A899-CC0472BFD80A}" presName="compNode" presStyleCnt="0"/>
      <dgm:spPr/>
    </dgm:pt>
    <dgm:pt modelId="{283DD8BC-C408-46BE-9E16-68DFF485BB33}" type="pres">
      <dgm:prSet presAssocID="{273507C9-4C29-4CDE-A899-CC0472BFD80A}" presName="iconRect" presStyleLbl="node1" presStyleIdx="2" presStyleCnt="3"/>
      <dgm:spPr>
        <a:blipFill>
          <a:blip xmlns:r="http://schemas.openxmlformats.org/officeDocument/2006/relationships"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issenschaftlicher Gedanke mit einfarbiger Füllung"/>
        </a:ext>
      </dgm:extLst>
    </dgm:pt>
    <dgm:pt modelId="{A7A5A9C9-7B9B-4B49-9972-615610CC25D3}" type="pres">
      <dgm:prSet presAssocID="{273507C9-4C29-4CDE-A899-CC0472BFD80A}" presName="iconSpace" presStyleCnt="0"/>
      <dgm:spPr/>
    </dgm:pt>
    <dgm:pt modelId="{869215FF-9E63-4ABB-A4D9-76152693BB6C}" type="pres">
      <dgm:prSet presAssocID="{273507C9-4C29-4CDE-A899-CC0472BFD80A}" presName="parTx" presStyleLbl="revTx" presStyleIdx="4" presStyleCnt="6">
        <dgm:presLayoutVars>
          <dgm:chMax val="0"/>
          <dgm:chPref val="0"/>
        </dgm:presLayoutVars>
      </dgm:prSet>
      <dgm:spPr/>
    </dgm:pt>
    <dgm:pt modelId="{74B77FA4-6079-43D8-929C-95F54E785A85}" type="pres">
      <dgm:prSet presAssocID="{273507C9-4C29-4CDE-A899-CC0472BFD80A}" presName="txSpace" presStyleCnt="0"/>
      <dgm:spPr/>
    </dgm:pt>
    <dgm:pt modelId="{19965B4C-E677-42F1-BE3E-1B70A06CAADF}" type="pres">
      <dgm:prSet presAssocID="{273507C9-4C29-4CDE-A899-CC0472BFD80A}" presName="desTx" presStyleLbl="revTx" presStyleIdx="5" presStyleCnt="6">
        <dgm:presLayoutVars/>
      </dgm:prSet>
      <dgm:spPr/>
    </dgm:pt>
  </dgm:ptLst>
  <dgm:cxnLst>
    <dgm:cxn modelId="{5F9F8119-DABC-4618-AEB7-BF53DC56380F}" type="presOf" srcId="{273507C9-4C29-4CDE-A899-CC0472BFD80A}" destId="{869215FF-9E63-4ABB-A4D9-76152693BB6C}" srcOrd="0" destOrd="0" presId="urn:microsoft.com/office/officeart/2018/5/layout/CenteredIconLabelDescriptionList"/>
    <dgm:cxn modelId="{BA7E0134-2028-4DD5-9BE3-F732AF776DBA}" type="presOf" srcId="{CE3C35F7-1392-4ACA-8631-4FDE833DFD89}" destId="{19965B4C-E677-42F1-BE3E-1B70A06CAADF}" srcOrd="0" destOrd="0" presId="urn:microsoft.com/office/officeart/2018/5/layout/CenteredIconLabelDescriptionList"/>
    <dgm:cxn modelId="{A3C8E337-48EF-4846-B18D-79687E90F504}" srcId="{E7C865FB-54A8-431C-A0BA-D01748070D65}" destId="{A932E159-088A-4EF3-8904-3176EA980115}" srcOrd="1" destOrd="0" parTransId="{29E1F00C-AEE6-4799-AEE3-798589D50032}" sibTransId="{A08E48C8-4B3A-4D47-AEF1-17DA9617C6CA}"/>
    <dgm:cxn modelId="{4C735039-85DE-4AFE-9B3D-22EDBD2B6CE8}" type="presOf" srcId="{3A06CADD-3EBC-4856-8A3B-A8EC960668FD}" destId="{F8F544BC-A86F-4229-B09B-E5CBA8A20F9D}" srcOrd="0" destOrd="0" presId="urn:microsoft.com/office/officeart/2018/5/layout/CenteredIconLabelDescriptionList"/>
    <dgm:cxn modelId="{38156E65-820C-487C-8C4C-5BDDC8CB0478}" type="presOf" srcId="{06A8C89C-FC71-4F0A-8218-B1B1175A8D7B}" destId="{19965B4C-E677-42F1-BE3E-1B70A06CAADF}" srcOrd="0" destOrd="1" presId="urn:microsoft.com/office/officeart/2018/5/layout/CenteredIconLabelDescriptionList"/>
    <dgm:cxn modelId="{A5350D51-CA4F-4CA4-AA6B-3B16E18E56B7}" srcId="{3A06CADD-3EBC-4856-8A3B-A8EC960668FD}" destId="{E7C865FB-54A8-431C-A0BA-D01748070D65}" srcOrd="0" destOrd="0" parTransId="{4E46A887-FF1F-4774-86EE-20BD55A551CB}" sibTransId="{243BF725-04E8-43D1-A112-8F1C20858DEF}"/>
    <dgm:cxn modelId="{8ECAF774-82AF-4143-9CC5-2BA332091325}" srcId="{273507C9-4C29-4CDE-A899-CC0472BFD80A}" destId="{CE3C35F7-1392-4ACA-8631-4FDE833DFD89}" srcOrd="0" destOrd="0" parTransId="{A5EB7D4E-C053-4585-8B10-7D52843DFE3C}" sibTransId="{BE47359B-E433-4A9C-840B-D28003D7EA86}"/>
    <dgm:cxn modelId="{95155F58-5AE5-40BD-B358-0C51CDB551DB}" type="presOf" srcId="{F9920F1E-B282-466A-9C22-ED8DA5B5C152}" destId="{B27B6676-4756-40F1-9289-BC6C48BF7CA7}" srcOrd="0" destOrd="0" presId="urn:microsoft.com/office/officeart/2018/5/layout/CenteredIconLabelDescriptionList"/>
    <dgm:cxn modelId="{4328F37A-CEF7-49BC-8430-06B272A42281}" type="presOf" srcId="{E7C865FB-54A8-431C-A0BA-D01748070D65}" destId="{01BBB756-5EC2-4063-BD7E-D25AC09817B6}" srcOrd="0" destOrd="0" presId="urn:microsoft.com/office/officeart/2018/5/layout/CenteredIconLabelDescriptionList"/>
    <dgm:cxn modelId="{C670FB5A-3043-455B-8D67-91E7099C5555}" type="presOf" srcId="{E2FE450E-D9D4-4CF6-9844-066A495F4E17}" destId="{0703664E-5CA9-42C3-878D-D14114E1A060}" srcOrd="0" destOrd="0" presId="urn:microsoft.com/office/officeart/2018/5/layout/CenteredIconLabelDescriptionList"/>
    <dgm:cxn modelId="{76B7EE7B-A079-426B-B506-7889D606537B}" srcId="{273507C9-4C29-4CDE-A899-CC0472BFD80A}" destId="{06A8C89C-FC71-4F0A-8218-B1B1175A8D7B}" srcOrd="1" destOrd="0" parTransId="{98BAE7A6-7D86-4B9A-8EDF-E50FEC652C3D}" sibTransId="{C559A418-BECE-46A8-8E19-62EBE45B93E7}"/>
    <dgm:cxn modelId="{4BF4A59D-B639-42EF-8608-939217FEA21F}" type="presOf" srcId="{A932E159-088A-4EF3-8904-3176EA980115}" destId="{B27B6676-4756-40F1-9289-BC6C48BF7CA7}" srcOrd="0" destOrd="1" presId="urn:microsoft.com/office/officeart/2018/5/layout/CenteredIconLabelDescriptionList"/>
    <dgm:cxn modelId="{1FEBF8BA-2A2E-43CB-BE71-8ADC1E471E7A}" srcId="{E7C865FB-54A8-431C-A0BA-D01748070D65}" destId="{F9920F1E-B282-466A-9C22-ED8DA5B5C152}" srcOrd="0" destOrd="0" parTransId="{BA16CAD5-23CD-4EE7-A9B7-0F812ED59EF3}" sibTransId="{7999E36F-53A8-4DAC-B9BD-A82085B03826}"/>
    <dgm:cxn modelId="{4A6B48F1-972B-4BE4-A65F-698B3F361F71}" srcId="{3A06CADD-3EBC-4856-8A3B-A8EC960668FD}" destId="{E2FE450E-D9D4-4CF6-9844-066A495F4E17}" srcOrd="1" destOrd="0" parTransId="{24C7E4C0-6B88-4E69-B313-6C1473BE6C80}" sibTransId="{7AC57DBD-65D2-4541-95F1-FE07F8881606}"/>
    <dgm:cxn modelId="{FEA33AF2-66ED-4EAA-B2EA-0BAED25D30AF}" srcId="{3A06CADD-3EBC-4856-8A3B-A8EC960668FD}" destId="{273507C9-4C29-4CDE-A899-CC0472BFD80A}" srcOrd="2" destOrd="0" parTransId="{4113D40A-8801-419A-9781-337FE133AB1C}" sibTransId="{6F3554C0-3723-4E79-AA14-D791076CB9A1}"/>
    <dgm:cxn modelId="{DFFAB291-67A7-43C2-ABA2-D33AAFF7FA92}" type="presParOf" srcId="{F8F544BC-A86F-4229-B09B-E5CBA8A20F9D}" destId="{A493AD3B-22B3-4942-84F7-7E7C5D94724C}" srcOrd="0" destOrd="0" presId="urn:microsoft.com/office/officeart/2018/5/layout/CenteredIconLabelDescriptionList"/>
    <dgm:cxn modelId="{B3A267B3-D8D5-4F64-A6A7-74E47B92151C}" type="presParOf" srcId="{A493AD3B-22B3-4942-84F7-7E7C5D94724C}" destId="{BA288A07-5AD1-4747-AD2D-9CFC622BDE69}" srcOrd="0" destOrd="0" presId="urn:microsoft.com/office/officeart/2018/5/layout/CenteredIconLabelDescriptionList"/>
    <dgm:cxn modelId="{B3857A59-EAB5-4C5C-BE30-503C6E12ECC7}" type="presParOf" srcId="{A493AD3B-22B3-4942-84F7-7E7C5D94724C}" destId="{6AE3B4F3-D211-4C93-9A1F-940707BE8395}" srcOrd="1" destOrd="0" presId="urn:microsoft.com/office/officeart/2018/5/layout/CenteredIconLabelDescriptionList"/>
    <dgm:cxn modelId="{4EEDD498-A72E-4B95-B4C1-CE2C4CB96E5D}" type="presParOf" srcId="{A493AD3B-22B3-4942-84F7-7E7C5D94724C}" destId="{01BBB756-5EC2-4063-BD7E-D25AC09817B6}" srcOrd="2" destOrd="0" presId="urn:microsoft.com/office/officeart/2018/5/layout/CenteredIconLabelDescriptionList"/>
    <dgm:cxn modelId="{A7E1BB72-8CFE-427C-B842-D3B6F7C2083E}" type="presParOf" srcId="{A493AD3B-22B3-4942-84F7-7E7C5D94724C}" destId="{EB1146C1-49CF-4E11-A59E-1FC4C94CFED6}" srcOrd="3" destOrd="0" presId="urn:microsoft.com/office/officeart/2018/5/layout/CenteredIconLabelDescriptionList"/>
    <dgm:cxn modelId="{B1FE041A-556C-4C23-AD9A-31E19E0AFB73}" type="presParOf" srcId="{A493AD3B-22B3-4942-84F7-7E7C5D94724C}" destId="{B27B6676-4756-40F1-9289-BC6C48BF7CA7}" srcOrd="4" destOrd="0" presId="urn:microsoft.com/office/officeart/2018/5/layout/CenteredIconLabelDescriptionList"/>
    <dgm:cxn modelId="{C47C300B-A430-40A8-B300-E02A2DA05513}" type="presParOf" srcId="{F8F544BC-A86F-4229-B09B-E5CBA8A20F9D}" destId="{CCE6A7B5-1EC0-4772-9B37-51E36658DAA5}" srcOrd="1" destOrd="0" presId="urn:microsoft.com/office/officeart/2018/5/layout/CenteredIconLabelDescriptionList"/>
    <dgm:cxn modelId="{1DCAC507-042A-43C4-8FEE-47F7D512B8E2}" type="presParOf" srcId="{F8F544BC-A86F-4229-B09B-E5CBA8A20F9D}" destId="{E52103F3-6AA9-416E-A15F-AF703AE0607D}" srcOrd="2" destOrd="0" presId="urn:microsoft.com/office/officeart/2018/5/layout/CenteredIconLabelDescriptionList"/>
    <dgm:cxn modelId="{E3C1A8BF-83B9-49CB-9EC7-798B835E9110}" type="presParOf" srcId="{E52103F3-6AA9-416E-A15F-AF703AE0607D}" destId="{6DF33911-8678-4ADA-A2C6-696D4FE0C39C}" srcOrd="0" destOrd="0" presId="urn:microsoft.com/office/officeart/2018/5/layout/CenteredIconLabelDescriptionList"/>
    <dgm:cxn modelId="{46BC45FE-2DAE-4FEF-8125-17F980324E87}" type="presParOf" srcId="{E52103F3-6AA9-416E-A15F-AF703AE0607D}" destId="{2C6F14F0-B079-4E18-91B4-2059F10779D3}" srcOrd="1" destOrd="0" presId="urn:microsoft.com/office/officeart/2018/5/layout/CenteredIconLabelDescriptionList"/>
    <dgm:cxn modelId="{FEEC06C9-22DF-4779-9AD1-A530434E9812}" type="presParOf" srcId="{E52103F3-6AA9-416E-A15F-AF703AE0607D}" destId="{0703664E-5CA9-42C3-878D-D14114E1A060}" srcOrd="2" destOrd="0" presId="urn:microsoft.com/office/officeart/2018/5/layout/CenteredIconLabelDescriptionList"/>
    <dgm:cxn modelId="{9B009417-7001-4B68-B9C8-BC3646329EDD}" type="presParOf" srcId="{E52103F3-6AA9-416E-A15F-AF703AE0607D}" destId="{18962A9A-AD44-4FBB-BADB-2E708F1FE202}" srcOrd="3" destOrd="0" presId="urn:microsoft.com/office/officeart/2018/5/layout/CenteredIconLabelDescriptionList"/>
    <dgm:cxn modelId="{2153E381-3115-498F-B72F-FE2275E1C6F4}" type="presParOf" srcId="{E52103F3-6AA9-416E-A15F-AF703AE0607D}" destId="{8574E4EA-D990-4EFB-AF6C-68B9936FDCAB}" srcOrd="4" destOrd="0" presId="urn:microsoft.com/office/officeart/2018/5/layout/CenteredIconLabelDescriptionList"/>
    <dgm:cxn modelId="{F9DC6C37-F2CB-480C-8F41-D842B4DAAA3D}" type="presParOf" srcId="{F8F544BC-A86F-4229-B09B-E5CBA8A20F9D}" destId="{190CBFB5-1E78-464F-B3EC-6BF7EE85FCD9}" srcOrd="3" destOrd="0" presId="urn:microsoft.com/office/officeart/2018/5/layout/CenteredIconLabelDescriptionList"/>
    <dgm:cxn modelId="{BB38EE9E-2607-4131-BE2A-5200BA6CA0C3}" type="presParOf" srcId="{F8F544BC-A86F-4229-B09B-E5CBA8A20F9D}" destId="{C9071486-E48D-414E-B538-C32EA3522B50}" srcOrd="4" destOrd="0" presId="urn:microsoft.com/office/officeart/2018/5/layout/CenteredIconLabelDescriptionList"/>
    <dgm:cxn modelId="{814E4F11-6137-4276-8F6C-DB53E76331ED}" type="presParOf" srcId="{C9071486-E48D-414E-B538-C32EA3522B50}" destId="{283DD8BC-C408-46BE-9E16-68DFF485BB33}" srcOrd="0" destOrd="0" presId="urn:microsoft.com/office/officeart/2018/5/layout/CenteredIconLabelDescriptionList"/>
    <dgm:cxn modelId="{56816D6F-EE80-4BCC-84FF-4628D3678C79}" type="presParOf" srcId="{C9071486-E48D-414E-B538-C32EA3522B50}" destId="{A7A5A9C9-7B9B-4B49-9972-615610CC25D3}" srcOrd="1" destOrd="0" presId="urn:microsoft.com/office/officeart/2018/5/layout/CenteredIconLabelDescriptionList"/>
    <dgm:cxn modelId="{EED6DCD2-FC66-4E61-A324-65379DCE7E12}" type="presParOf" srcId="{C9071486-E48D-414E-B538-C32EA3522B50}" destId="{869215FF-9E63-4ABB-A4D9-76152693BB6C}" srcOrd="2" destOrd="0" presId="urn:microsoft.com/office/officeart/2018/5/layout/CenteredIconLabelDescriptionList"/>
    <dgm:cxn modelId="{137F381F-280B-4AFC-B924-A94390E14F88}" type="presParOf" srcId="{C9071486-E48D-414E-B538-C32EA3522B50}" destId="{74B77FA4-6079-43D8-929C-95F54E785A85}" srcOrd="3" destOrd="0" presId="urn:microsoft.com/office/officeart/2018/5/layout/CenteredIconLabelDescriptionList"/>
    <dgm:cxn modelId="{6E517F8D-2211-48E9-A02E-46DBD4E0C9CE}" type="presParOf" srcId="{C9071486-E48D-414E-B538-C32EA3522B50}" destId="{19965B4C-E677-42F1-BE3E-1B70A06CAADF}" srcOrd="4" destOrd="0" presId="urn:microsoft.com/office/officeart/2018/5/layout/CenteredIconLabelDescriptionList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A06CADD-3EBC-4856-8A3B-A8EC960668FD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7C865FB-54A8-431C-A0BA-D01748070D65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 dirty="0"/>
            <a:t>Issues:</a:t>
          </a:r>
          <a:endParaRPr lang="en-US" dirty="0"/>
        </a:p>
      </dgm:t>
    </dgm:pt>
    <dgm:pt modelId="{4E46A887-FF1F-4774-86EE-20BD55A551CB}" type="parTrans" cxnId="{A5350D51-CA4F-4CA4-AA6B-3B16E18E56B7}">
      <dgm:prSet/>
      <dgm:spPr/>
      <dgm:t>
        <a:bodyPr/>
        <a:lstStyle/>
        <a:p>
          <a:endParaRPr lang="en-US"/>
        </a:p>
      </dgm:t>
    </dgm:pt>
    <dgm:pt modelId="{243BF725-04E8-43D1-A112-8F1C20858DEF}" type="sibTrans" cxnId="{A5350D51-CA4F-4CA4-AA6B-3B16E18E56B7}">
      <dgm:prSet/>
      <dgm:spPr/>
      <dgm:t>
        <a:bodyPr/>
        <a:lstStyle/>
        <a:p>
          <a:endParaRPr lang="en-US"/>
        </a:p>
      </dgm:t>
    </dgm:pt>
    <dgm:pt modelId="{543D4D3A-13CC-4516-81CB-073D04E7E7F5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Unintuitive to start</a:t>
          </a:r>
        </a:p>
      </dgm:t>
    </dgm:pt>
    <dgm:pt modelId="{E227B654-3C44-4ECE-9C5E-96123E69C8E5}" type="parTrans" cxnId="{0F3886AC-7717-4353-8306-0E65CF3EE4D2}">
      <dgm:prSet/>
      <dgm:spPr/>
      <dgm:t>
        <a:bodyPr/>
        <a:lstStyle/>
        <a:p>
          <a:endParaRPr lang="en-GB"/>
        </a:p>
      </dgm:t>
    </dgm:pt>
    <dgm:pt modelId="{CC08F367-F13C-4307-9E79-C777343601CB}" type="sibTrans" cxnId="{0F3886AC-7717-4353-8306-0E65CF3EE4D2}">
      <dgm:prSet/>
      <dgm:spPr/>
      <dgm:t>
        <a:bodyPr/>
        <a:lstStyle/>
        <a:p>
          <a:endParaRPr lang="en-GB"/>
        </a:p>
      </dgm:t>
    </dgm:pt>
    <dgm:pt modelId="{CE5899D6-B4E3-4765-B204-2776D4883281}">
      <dgm:prSet/>
      <dgm:spPr/>
      <dgm:t>
        <a:bodyPr/>
        <a:lstStyle/>
        <a:p>
          <a:pPr>
            <a:lnSpc>
              <a:spcPct val="100000"/>
            </a:lnSpc>
          </a:pPr>
          <a:r>
            <a:rPr lang="en-GB"/>
            <a:t>Disorientation through large amount of data &amp; unstructured graphs</a:t>
          </a:r>
          <a:endParaRPr lang="en-US" dirty="0"/>
        </a:p>
      </dgm:t>
    </dgm:pt>
    <dgm:pt modelId="{74FD293A-C1B4-4588-96C4-EAA557282DB7}" type="parTrans" cxnId="{7A3BEC12-9E84-45D8-BF2A-4528A013AEC8}">
      <dgm:prSet/>
      <dgm:spPr/>
      <dgm:t>
        <a:bodyPr/>
        <a:lstStyle/>
        <a:p>
          <a:endParaRPr lang="en-GB"/>
        </a:p>
      </dgm:t>
    </dgm:pt>
    <dgm:pt modelId="{5F58FF00-FFB4-45AD-86D3-07B00813C8C9}" type="sibTrans" cxnId="{7A3BEC12-9E84-45D8-BF2A-4528A013AEC8}">
      <dgm:prSet/>
      <dgm:spPr/>
      <dgm:t>
        <a:bodyPr/>
        <a:lstStyle/>
        <a:p>
          <a:endParaRPr lang="en-GB"/>
        </a:p>
      </dgm:t>
    </dgm:pt>
    <dgm:pt modelId="{F8F544BC-A86F-4229-B09B-E5CBA8A20F9D}" type="pres">
      <dgm:prSet presAssocID="{3A06CADD-3EBC-4856-8A3B-A8EC960668FD}" presName="root" presStyleCnt="0">
        <dgm:presLayoutVars>
          <dgm:dir/>
          <dgm:resizeHandles val="exact"/>
        </dgm:presLayoutVars>
      </dgm:prSet>
      <dgm:spPr/>
    </dgm:pt>
    <dgm:pt modelId="{A493AD3B-22B3-4942-84F7-7E7C5D94724C}" type="pres">
      <dgm:prSet presAssocID="{E7C865FB-54A8-431C-A0BA-D01748070D65}" presName="compNode" presStyleCnt="0"/>
      <dgm:spPr/>
    </dgm:pt>
    <dgm:pt modelId="{BA288A07-5AD1-4747-AD2D-9CFC622BDE69}" type="pres">
      <dgm:prSet presAssocID="{E7C865FB-54A8-431C-A0BA-D01748070D65}" presName="iconRect" presStyleLbl="node1" presStyleIdx="0" presStyleCnt="1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2000" b="-2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ochspannung mit einfarbiger Füllung"/>
        </a:ext>
      </dgm:extLst>
    </dgm:pt>
    <dgm:pt modelId="{6AE3B4F3-D211-4C93-9A1F-940707BE8395}" type="pres">
      <dgm:prSet presAssocID="{E7C865FB-54A8-431C-A0BA-D01748070D65}" presName="iconSpace" presStyleCnt="0"/>
      <dgm:spPr/>
    </dgm:pt>
    <dgm:pt modelId="{01BBB756-5EC2-4063-BD7E-D25AC09817B6}" type="pres">
      <dgm:prSet presAssocID="{E7C865FB-54A8-431C-A0BA-D01748070D65}" presName="parTx" presStyleLbl="revTx" presStyleIdx="0" presStyleCnt="2">
        <dgm:presLayoutVars>
          <dgm:chMax val="0"/>
          <dgm:chPref val="0"/>
        </dgm:presLayoutVars>
      </dgm:prSet>
      <dgm:spPr/>
    </dgm:pt>
    <dgm:pt modelId="{EB1146C1-49CF-4E11-A59E-1FC4C94CFED6}" type="pres">
      <dgm:prSet presAssocID="{E7C865FB-54A8-431C-A0BA-D01748070D65}" presName="txSpace" presStyleCnt="0"/>
      <dgm:spPr/>
    </dgm:pt>
    <dgm:pt modelId="{B27B6676-4756-40F1-9289-BC6C48BF7CA7}" type="pres">
      <dgm:prSet presAssocID="{E7C865FB-54A8-431C-A0BA-D01748070D65}" presName="desTx" presStyleLbl="revTx" presStyleIdx="1" presStyleCnt="2">
        <dgm:presLayoutVars/>
      </dgm:prSet>
      <dgm:spPr/>
    </dgm:pt>
  </dgm:ptLst>
  <dgm:cxnLst>
    <dgm:cxn modelId="{7A3BEC12-9E84-45D8-BF2A-4528A013AEC8}" srcId="{E7C865FB-54A8-431C-A0BA-D01748070D65}" destId="{CE5899D6-B4E3-4765-B204-2776D4883281}" srcOrd="0" destOrd="0" parTransId="{74FD293A-C1B4-4588-96C4-EAA557282DB7}" sibTransId="{5F58FF00-FFB4-45AD-86D3-07B00813C8C9}"/>
    <dgm:cxn modelId="{4C735039-85DE-4AFE-9B3D-22EDBD2B6CE8}" type="presOf" srcId="{3A06CADD-3EBC-4856-8A3B-A8EC960668FD}" destId="{F8F544BC-A86F-4229-B09B-E5CBA8A20F9D}" srcOrd="0" destOrd="0" presId="urn:microsoft.com/office/officeart/2018/5/layout/CenteredIconLabelDescriptionList"/>
    <dgm:cxn modelId="{A5350D51-CA4F-4CA4-AA6B-3B16E18E56B7}" srcId="{3A06CADD-3EBC-4856-8A3B-A8EC960668FD}" destId="{E7C865FB-54A8-431C-A0BA-D01748070D65}" srcOrd="0" destOrd="0" parTransId="{4E46A887-FF1F-4774-86EE-20BD55A551CB}" sibTransId="{243BF725-04E8-43D1-A112-8F1C20858DEF}"/>
    <dgm:cxn modelId="{4328F37A-CEF7-49BC-8430-06B272A42281}" type="presOf" srcId="{E7C865FB-54A8-431C-A0BA-D01748070D65}" destId="{01BBB756-5EC2-4063-BD7E-D25AC09817B6}" srcOrd="0" destOrd="0" presId="urn:microsoft.com/office/officeart/2018/5/layout/CenteredIconLabelDescriptionList"/>
    <dgm:cxn modelId="{9729BCA1-4148-4481-A3D5-ADACCC51FA2D}" type="presOf" srcId="{543D4D3A-13CC-4516-81CB-073D04E7E7F5}" destId="{B27B6676-4756-40F1-9289-BC6C48BF7CA7}" srcOrd="0" destOrd="1" presId="urn:microsoft.com/office/officeart/2018/5/layout/CenteredIconLabelDescriptionList"/>
    <dgm:cxn modelId="{0F3886AC-7717-4353-8306-0E65CF3EE4D2}" srcId="{E7C865FB-54A8-431C-A0BA-D01748070D65}" destId="{543D4D3A-13CC-4516-81CB-073D04E7E7F5}" srcOrd="1" destOrd="0" parTransId="{E227B654-3C44-4ECE-9C5E-96123E69C8E5}" sibTransId="{CC08F367-F13C-4307-9E79-C777343601CB}"/>
    <dgm:cxn modelId="{8D1FDBB4-4A4F-42C0-A603-44BF55C795E7}" type="presOf" srcId="{CE5899D6-B4E3-4765-B204-2776D4883281}" destId="{B27B6676-4756-40F1-9289-BC6C48BF7CA7}" srcOrd="0" destOrd="0" presId="urn:microsoft.com/office/officeart/2018/5/layout/CenteredIconLabelDescriptionList"/>
    <dgm:cxn modelId="{DFFAB291-67A7-43C2-ABA2-D33AAFF7FA92}" type="presParOf" srcId="{F8F544BC-A86F-4229-B09B-E5CBA8A20F9D}" destId="{A493AD3B-22B3-4942-84F7-7E7C5D94724C}" srcOrd="0" destOrd="0" presId="urn:microsoft.com/office/officeart/2018/5/layout/CenteredIconLabelDescriptionList"/>
    <dgm:cxn modelId="{B3A267B3-D8D5-4F64-A6A7-74E47B92151C}" type="presParOf" srcId="{A493AD3B-22B3-4942-84F7-7E7C5D94724C}" destId="{BA288A07-5AD1-4747-AD2D-9CFC622BDE69}" srcOrd="0" destOrd="0" presId="urn:microsoft.com/office/officeart/2018/5/layout/CenteredIconLabelDescriptionList"/>
    <dgm:cxn modelId="{B3857A59-EAB5-4C5C-BE30-503C6E12ECC7}" type="presParOf" srcId="{A493AD3B-22B3-4942-84F7-7E7C5D94724C}" destId="{6AE3B4F3-D211-4C93-9A1F-940707BE8395}" srcOrd="1" destOrd="0" presId="urn:microsoft.com/office/officeart/2018/5/layout/CenteredIconLabelDescriptionList"/>
    <dgm:cxn modelId="{4EEDD498-A72E-4B95-B4C1-CE2C4CB96E5D}" type="presParOf" srcId="{A493AD3B-22B3-4942-84F7-7E7C5D94724C}" destId="{01BBB756-5EC2-4063-BD7E-D25AC09817B6}" srcOrd="2" destOrd="0" presId="urn:microsoft.com/office/officeart/2018/5/layout/CenteredIconLabelDescriptionList"/>
    <dgm:cxn modelId="{A7E1BB72-8CFE-427C-B842-D3B6F7C2083E}" type="presParOf" srcId="{A493AD3B-22B3-4942-84F7-7E7C5D94724C}" destId="{EB1146C1-49CF-4E11-A59E-1FC4C94CFED6}" srcOrd="3" destOrd="0" presId="urn:microsoft.com/office/officeart/2018/5/layout/CenteredIconLabelDescriptionList"/>
    <dgm:cxn modelId="{B1FE041A-556C-4C23-AD9A-31E19E0AFB73}" type="presParOf" srcId="{A493AD3B-22B3-4942-84F7-7E7C5D94724C}" destId="{B27B6676-4756-40F1-9289-BC6C48BF7CA7}" srcOrd="4" destOrd="0" presId="urn:microsoft.com/office/officeart/2018/5/layout/CenteredIconLabelDescriptionList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B424454-ED68-449A-BB72-38B151F45FF0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E93B0832-C91E-48C4-A180-A77974A5F7DF}">
      <dgm:prSet/>
      <dgm:spPr/>
      <dgm:t>
        <a:bodyPr/>
        <a:lstStyle/>
        <a:p>
          <a:pPr>
            <a:defRPr b="1"/>
          </a:pPr>
          <a:r>
            <a:rPr lang="en-GB" dirty="0"/>
            <a:t>Performance based evaluation methods </a:t>
          </a:r>
          <a:endParaRPr lang="en-US" dirty="0"/>
        </a:p>
      </dgm:t>
    </dgm:pt>
    <dgm:pt modelId="{CA4BC126-8C86-44C2-829E-D385F6345B7C}" type="parTrans" cxnId="{0E71F021-1AA3-4E68-AB2F-0CAAF4057853}">
      <dgm:prSet/>
      <dgm:spPr/>
      <dgm:t>
        <a:bodyPr/>
        <a:lstStyle/>
        <a:p>
          <a:endParaRPr lang="en-US"/>
        </a:p>
      </dgm:t>
    </dgm:pt>
    <dgm:pt modelId="{A950600B-013F-48FE-B581-B3C40E072545}" type="sibTrans" cxnId="{0E71F021-1AA3-4E68-AB2F-0CAAF4057853}">
      <dgm:prSet/>
      <dgm:spPr/>
      <dgm:t>
        <a:bodyPr/>
        <a:lstStyle/>
        <a:p>
          <a:endParaRPr lang="en-US"/>
        </a:p>
      </dgm:t>
    </dgm:pt>
    <dgm:pt modelId="{339D7243-ED3E-453E-8C7F-A44904B5D4DD}">
      <dgm:prSet/>
      <dgm:spPr/>
      <dgm:t>
        <a:bodyPr/>
        <a:lstStyle/>
        <a:p>
          <a:r>
            <a:rPr lang="en-GB" dirty="0"/>
            <a:t>Task time</a:t>
          </a:r>
          <a:endParaRPr lang="en-US" dirty="0"/>
        </a:p>
      </dgm:t>
    </dgm:pt>
    <dgm:pt modelId="{E077CC90-4813-4808-96A6-2484ECA38B29}" type="parTrans" cxnId="{DD23839B-71DC-4BFB-9AC2-416032AABC14}">
      <dgm:prSet/>
      <dgm:spPr/>
      <dgm:t>
        <a:bodyPr/>
        <a:lstStyle/>
        <a:p>
          <a:endParaRPr lang="en-US"/>
        </a:p>
      </dgm:t>
    </dgm:pt>
    <dgm:pt modelId="{4A9B3309-1BD7-4EAB-91EB-D0D5E366E3AB}" type="sibTrans" cxnId="{DD23839B-71DC-4BFB-9AC2-416032AABC14}">
      <dgm:prSet/>
      <dgm:spPr/>
      <dgm:t>
        <a:bodyPr/>
        <a:lstStyle/>
        <a:p>
          <a:endParaRPr lang="en-US"/>
        </a:p>
      </dgm:t>
    </dgm:pt>
    <dgm:pt modelId="{E8F175CB-C5E0-4B40-BA53-3B542FFBD7CC}">
      <dgm:prSet/>
      <dgm:spPr/>
      <dgm:t>
        <a:bodyPr/>
        <a:lstStyle/>
        <a:p>
          <a:r>
            <a:rPr lang="en-GB" dirty="0"/>
            <a:t>Number of successful findings</a:t>
          </a:r>
          <a:endParaRPr lang="en-US" dirty="0"/>
        </a:p>
      </dgm:t>
    </dgm:pt>
    <dgm:pt modelId="{D1B53B81-820F-4DD6-91BE-4ECCAED6CBF5}" type="parTrans" cxnId="{07656075-1CEE-4C47-9736-5A069FDABA20}">
      <dgm:prSet/>
      <dgm:spPr/>
      <dgm:t>
        <a:bodyPr/>
        <a:lstStyle/>
        <a:p>
          <a:endParaRPr lang="en-US"/>
        </a:p>
      </dgm:t>
    </dgm:pt>
    <dgm:pt modelId="{E27510CC-E887-4DFE-9682-2CD0F05DE93D}" type="sibTrans" cxnId="{07656075-1CEE-4C47-9736-5A069FDABA20}">
      <dgm:prSet/>
      <dgm:spPr/>
      <dgm:t>
        <a:bodyPr/>
        <a:lstStyle/>
        <a:p>
          <a:endParaRPr lang="en-US"/>
        </a:p>
      </dgm:t>
    </dgm:pt>
    <dgm:pt modelId="{27B2064E-02B3-47B8-A684-251B0D3A87F6}">
      <dgm:prSet/>
      <dgm:spPr/>
      <dgm:t>
        <a:bodyPr/>
        <a:lstStyle/>
        <a:p>
          <a:r>
            <a:rPr lang="en-GB" dirty="0"/>
            <a:t>Correct answers</a:t>
          </a:r>
        </a:p>
        <a:p>
          <a:r>
            <a:rPr lang="en-GB" dirty="0"/>
            <a:t>Precision, Recall, F1 Score</a:t>
          </a:r>
          <a:endParaRPr lang="en-US" dirty="0"/>
        </a:p>
      </dgm:t>
    </dgm:pt>
    <dgm:pt modelId="{5049B084-E63F-471D-A40A-464CB6B93D83}" type="parTrans" cxnId="{B9FDC7E4-A9A9-42A8-B60B-D10EEFF258EE}">
      <dgm:prSet/>
      <dgm:spPr/>
      <dgm:t>
        <a:bodyPr/>
        <a:lstStyle/>
        <a:p>
          <a:endParaRPr lang="en-US"/>
        </a:p>
      </dgm:t>
    </dgm:pt>
    <dgm:pt modelId="{757780AE-E14D-4234-B012-A6BFFEACEC1B}" type="sibTrans" cxnId="{B9FDC7E4-A9A9-42A8-B60B-D10EEFF258EE}">
      <dgm:prSet/>
      <dgm:spPr/>
      <dgm:t>
        <a:bodyPr/>
        <a:lstStyle/>
        <a:p>
          <a:endParaRPr lang="en-US"/>
        </a:p>
      </dgm:t>
    </dgm:pt>
    <dgm:pt modelId="{189D27B7-1C75-4202-9072-1B4B16C8AD91}">
      <dgm:prSet/>
      <dgm:spPr/>
      <dgm:t>
        <a:bodyPr/>
        <a:lstStyle/>
        <a:p>
          <a:pPr>
            <a:defRPr b="1"/>
          </a:pPr>
          <a:r>
            <a:rPr lang="en-GB" dirty="0"/>
            <a:t>Informal evaluation approach</a:t>
          </a:r>
          <a:endParaRPr lang="en-US" dirty="0"/>
        </a:p>
      </dgm:t>
    </dgm:pt>
    <dgm:pt modelId="{D8B3E85A-7A9A-44C2-B783-B64F7AB8617F}" type="parTrans" cxnId="{B1F7B54F-CDA3-401A-8D76-5CE1E07741D0}">
      <dgm:prSet/>
      <dgm:spPr/>
      <dgm:t>
        <a:bodyPr/>
        <a:lstStyle/>
        <a:p>
          <a:endParaRPr lang="en-US"/>
        </a:p>
      </dgm:t>
    </dgm:pt>
    <dgm:pt modelId="{2004C20D-EC36-4936-A7FD-6CB43EF0653F}" type="sibTrans" cxnId="{B1F7B54F-CDA3-401A-8D76-5CE1E07741D0}">
      <dgm:prSet/>
      <dgm:spPr/>
      <dgm:t>
        <a:bodyPr/>
        <a:lstStyle/>
        <a:p>
          <a:endParaRPr lang="en-US"/>
        </a:p>
      </dgm:t>
    </dgm:pt>
    <dgm:pt modelId="{CD7D427B-5A1C-4434-913C-190D2B718799}">
      <dgm:prSet/>
      <dgm:spPr/>
      <dgm:t>
        <a:bodyPr/>
        <a:lstStyle/>
        <a:p>
          <a:r>
            <a:rPr lang="en-GB"/>
            <a:t>User is given an open-ended task </a:t>
          </a:r>
          <a:endParaRPr lang="en-US"/>
        </a:p>
      </dgm:t>
    </dgm:pt>
    <dgm:pt modelId="{839C2FFB-97B1-439C-A563-EAB9EB44985A}" type="parTrans" cxnId="{62EE0E4B-88CA-45AC-889B-E1C41AE7852C}">
      <dgm:prSet/>
      <dgm:spPr/>
      <dgm:t>
        <a:bodyPr/>
        <a:lstStyle/>
        <a:p>
          <a:endParaRPr lang="en-US"/>
        </a:p>
      </dgm:t>
    </dgm:pt>
    <dgm:pt modelId="{8630A79A-8A02-4E29-9109-FF8815843856}" type="sibTrans" cxnId="{62EE0E4B-88CA-45AC-889B-E1C41AE7852C}">
      <dgm:prSet/>
      <dgm:spPr/>
      <dgm:t>
        <a:bodyPr/>
        <a:lstStyle/>
        <a:p>
          <a:endParaRPr lang="en-US"/>
        </a:p>
      </dgm:t>
    </dgm:pt>
    <dgm:pt modelId="{6D2B4A21-D4A1-4CB9-A3D7-918B7A309E92}">
      <dgm:prSet/>
      <dgm:spPr/>
      <dgm:t>
        <a:bodyPr/>
        <a:lstStyle/>
        <a:p>
          <a:r>
            <a:rPr lang="en-GB" dirty="0"/>
            <a:t>User must report on findings</a:t>
          </a:r>
        </a:p>
        <a:p>
          <a:r>
            <a:rPr lang="en-GB" dirty="0"/>
            <a:t>Questionnaires to rate experience</a:t>
          </a:r>
        </a:p>
        <a:p>
          <a:r>
            <a:rPr lang="en-GB" dirty="0"/>
            <a:t>Compare Questionnaire Results</a:t>
          </a:r>
          <a:endParaRPr lang="en-US" dirty="0"/>
        </a:p>
      </dgm:t>
    </dgm:pt>
    <dgm:pt modelId="{3A07AB61-8A7C-4ED3-8A1C-F505CB0CAFC9}" type="parTrans" cxnId="{E4C4A6C6-1B26-466D-A385-61CCCD8BCD49}">
      <dgm:prSet/>
      <dgm:spPr/>
      <dgm:t>
        <a:bodyPr/>
        <a:lstStyle/>
        <a:p>
          <a:endParaRPr lang="en-US"/>
        </a:p>
      </dgm:t>
    </dgm:pt>
    <dgm:pt modelId="{08902268-57A5-48EF-A6F2-E893DEFF7492}" type="sibTrans" cxnId="{E4C4A6C6-1B26-466D-A385-61CCCD8BCD49}">
      <dgm:prSet/>
      <dgm:spPr/>
      <dgm:t>
        <a:bodyPr/>
        <a:lstStyle/>
        <a:p>
          <a:endParaRPr lang="en-US"/>
        </a:p>
      </dgm:t>
    </dgm:pt>
    <dgm:pt modelId="{2DEC7DF1-8F70-4F67-9EF9-0648AB4709CC}" type="pres">
      <dgm:prSet presAssocID="{7B424454-ED68-449A-BB72-38B151F45FF0}" presName="root" presStyleCnt="0">
        <dgm:presLayoutVars>
          <dgm:dir/>
          <dgm:resizeHandles val="exact"/>
        </dgm:presLayoutVars>
      </dgm:prSet>
      <dgm:spPr/>
    </dgm:pt>
    <dgm:pt modelId="{7A92ACC8-4B18-4201-ADD2-494A51561861}" type="pres">
      <dgm:prSet presAssocID="{E93B0832-C91E-48C4-A180-A77974A5F7DF}" presName="compNode" presStyleCnt="0"/>
      <dgm:spPr/>
    </dgm:pt>
    <dgm:pt modelId="{17778319-D81B-4430-9AF7-71E5D2D53B8F}" type="pres">
      <dgm:prSet presAssocID="{E93B0832-C91E-48C4-A180-A77974A5F7DF}" presName="iconRect" presStyleLbl="node1" presStyleIdx="0" presStyleCnt="2" custLinFactNeighborX="70085"/>
      <dgm:spPr>
        <a:blipFill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äkchen"/>
        </a:ext>
      </dgm:extLst>
    </dgm:pt>
    <dgm:pt modelId="{46649B72-36A6-42F8-A024-B752B833BEE7}" type="pres">
      <dgm:prSet presAssocID="{E93B0832-C91E-48C4-A180-A77974A5F7DF}" presName="iconSpace" presStyleCnt="0"/>
      <dgm:spPr/>
    </dgm:pt>
    <dgm:pt modelId="{3DA24BDC-D5DA-4D3F-91DA-B69E7779C97B}" type="pres">
      <dgm:prSet presAssocID="{E93B0832-C91E-48C4-A180-A77974A5F7DF}" presName="parTx" presStyleLbl="revTx" presStyleIdx="0" presStyleCnt="4">
        <dgm:presLayoutVars>
          <dgm:chMax val="0"/>
          <dgm:chPref val="0"/>
        </dgm:presLayoutVars>
      </dgm:prSet>
      <dgm:spPr/>
    </dgm:pt>
    <dgm:pt modelId="{64A522DF-345B-4527-B151-8BCA17E42260}" type="pres">
      <dgm:prSet presAssocID="{E93B0832-C91E-48C4-A180-A77974A5F7DF}" presName="txSpace" presStyleCnt="0"/>
      <dgm:spPr/>
    </dgm:pt>
    <dgm:pt modelId="{079177C5-E1B2-48B0-8B26-250683BB9592}" type="pres">
      <dgm:prSet presAssocID="{E93B0832-C91E-48C4-A180-A77974A5F7DF}" presName="desTx" presStyleLbl="revTx" presStyleIdx="1" presStyleCnt="4">
        <dgm:presLayoutVars/>
      </dgm:prSet>
      <dgm:spPr/>
    </dgm:pt>
    <dgm:pt modelId="{78F95DE2-3CDB-4073-87B3-FB87A7CA7325}" type="pres">
      <dgm:prSet presAssocID="{A950600B-013F-48FE-B581-B3C40E072545}" presName="sibTrans" presStyleCnt="0"/>
      <dgm:spPr/>
    </dgm:pt>
    <dgm:pt modelId="{6C3C2E67-E5AB-4235-BE4D-9923C81AC542}" type="pres">
      <dgm:prSet presAssocID="{189D27B7-1C75-4202-9072-1B4B16C8AD91}" presName="compNode" presStyleCnt="0"/>
      <dgm:spPr/>
    </dgm:pt>
    <dgm:pt modelId="{03BC9892-3140-49C0-8B92-962B2BCFAE0B}" type="pres">
      <dgm:prSet presAssocID="{189D27B7-1C75-4202-9072-1B4B16C8AD91}" presName="iconRect" presStyleLbl="node1" presStyleIdx="1" presStyleCnt="2" custLinFactNeighborX="92406" custLinFactNeighborY="-1930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ard Room"/>
        </a:ext>
      </dgm:extLst>
    </dgm:pt>
    <dgm:pt modelId="{68152E24-0D3C-4B56-8EFD-81966E73F649}" type="pres">
      <dgm:prSet presAssocID="{189D27B7-1C75-4202-9072-1B4B16C8AD91}" presName="iconSpace" presStyleCnt="0"/>
      <dgm:spPr/>
    </dgm:pt>
    <dgm:pt modelId="{339E272B-8449-4A34-8DCA-8BF490DD673C}" type="pres">
      <dgm:prSet presAssocID="{189D27B7-1C75-4202-9072-1B4B16C8AD91}" presName="parTx" presStyleLbl="revTx" presStyleIdx="2" presStyleCnt="4">
        <dgm:presLayoutVars>
          <dgm:chMax val="0"/>
          <dgm:chPref val="0"/>
        </dgm:presLayoutVars>
      </dgm:prSet>
      <dgm:spPr/>
    </dgm:pt>
    <dgm:pt modelId="{CC4028D7-B7C1-45CB-A196-0577BEFF3B5A}" type="pres">
      <dgm:prSet presAssocID="{189D27B7-1C75-4202-9072-1B4B16C8AD91}" presName="txSpace" presStyleCnt="0"/>
      <dgm:spPr/>
    </dgm:pt>
    <dgm:pt modelId="{5891A63A-6A14-4264-B699-FD789FC165F2}" type="pres">
      <dgm:prSet presAssocID="{189D27B7-1C75-4202-9072-1B4B16C8AD91}" presName="desTx" presStyleLbl="revTx" presStyleIdx="3" presStyleCnt="4">
        <dgm:presLayoutVars/>
      </dgm:prSet>
      <dgm:spPr/>
    </dgm:pt>
  </dgm:ptLst>
  <dgm:cxnLst>
    <dgm:cxn modelId="{26F7D413-CE39-4AE5-B8C6-6B9BE4F357B0}" type="presOf" srcId="{27B2064E-02B3-47B8-A684-251B0D3A87F6}" destId="{079177C5-E1B2-48B0-8B26-250683BB9592}" srcOrd="0" destOrd="2" presId="urn:microsoft.com/office/officeart/2018/2/layout/IconLabelDescriptionList"/>
    <dgm:cxn modelId="{1AEB3116-BA98-4B38-B0E8-CEDFA67EF565}" type="presOf" srcId="{E8F175CB-C5E0-4B40-BA53-3B542FFBD7CC}" destId="{079177C5-E1B2-48B0-8B26-250683BB9592}" srcOrd="0" destOrd="1" presId="urn:microsoft.com/office/officeart/2018/2/layout/IconLabelDescriptionList"/>
    <dgm:cxn modelId="{0E71F021-1AA3-4E68-AB2F-0CAAF4057853}" srcId="{7B424454-ED68-449A-BB72-38B151F45FF0}" destId="{E93B0832-C91E-48C4-A180-A77974A5F7DF}" srcOrd="0" destOrd="0" parTransId="{CA4BC126-8C86-44C2-829E-D385F6345B7C}" sibTransId="{A950600B-013F-48FE-B581-B3C40E072545}"/>
    <dgm:cxn modelId="{6269FD2E-2216-46A3-A010-77C5E8682B1B}" type="presOf" srcId="{7B424454-ED68-449A-BB72-38B151F45FF0}" destId="{2DEC7DF1-8F70-4F67-9EF9-0648AB4709CC}" srcOrd="0" destOrd="0" presId="urn:microsoft.com/office/officeart/2018/2/layout/IconLabelDescriptionList"/>
    <dgm:cxn modelId="{30FB172F-4A1E-4A36-A185-67CDD5DB9325}" type="presOf" srcId="{189D27B7-1C75-4202-9072-1B4B16C8AD91}" destId="{339E272B-8449-4A34-8DCA-8BF490DD673C}" srcOrd="0" destOrd="0" presId="urn:microsoft.com/office/officeart/2018/2/layout/IconLabelDescriptionList"/>
    <dgm:cxn modelId="{0A293060-48C0-4765-A94B-7EB8B29A89D9}" type="presOf" srcId="{339D7243-ED3E-453E-8C7F-A44904B5D4DD}" destId="{079177C5-E1B2-48B0-8B26-250683BB9592}" srcOrd="0" destOrd="0" presId="urn:microsoft.com/office/officeart/2018/2/layout/IconLabelDescriptionList"/>
    <dgm:cxn modelId="{62EE0E4B-88CA-45AC-889B-E1C41AE7852C}" srcId="{189D27B7-1C75-4202-9072-1B4B16C8AD91}" destId="{CD7D427B-5A1C-4434-913C-190D2B718799}" srcOrd="0" destOrd="0" parTransId="{839C2FFB-97B1-439C-A563-EAB9EB44985A}" sibTransId="{8630A79A-8A02-4E29-9109-FF8815843856}"/>
    <dgm:cxn modelId="{E07BE74C-36C2-4041-ABBB-3DE04B85B384}" type="presOf" srcId="{CD7D427B-5A1C-4434-913C-190D2B718799}" destId="{5891A63A-6A14-4264-B699-FD789FC165F2}" srcOrd="0" destOrd="0" presId="urn:microsoft.com/office/officeart/2018/2/layout/IconLabelDescriptionList"/>
    <dgm:cxn modelId="{4D714A4D-E6E0-4A86-982D-50DDF1B2EE39}" type="presOf" srcId="{E93B0832-C91E-48C4-A180-A77974A5F7DF}" destId="{3DA24BDC-D5DA-4D3F-91DA-B69E7779C97B}" srcOrd="0" destOrd="0" presId="urn:microsoft.com/office/officeart/2018/2/layout/IconLabelDescriptionList"/>
    <dgm:cxn modelId="{B1F7B54F-CDA3-401A-8D76-5CE1E07741D0}" srcId="{7B424454-ED68-449A-BB72-38B151F45FF0}" destId="{189D27B7-1C75-4202-9072-1B4B16C8AD91}" srcOrd="1" destOrd="0" parTransId="{D8B3E85A-7A9A-44C2-B783-B64F7AB8617F}" sibTransId="{2004C20D-EC36-4936-A7FD-6CB43EF0653F}"/>
    <dgm:cxn modelId="{07656075-1CEE-4C47-9736-5A069FDABA20}" srcId="{E93B0832-C91E-48C4-A180-A77974A5F7DF}" destId="{E8F175CB-C5E0-4B40-BA53-3B542FFBD7CC}" srcOrd="1" destOrd="0" parTransId="{D1B53B81-820F-4DD6-91BE-4ECCAED6CBF5}" sibTransId="{E27510CC-E887-4DFE-9682-2CD0F05DE93D}"/>
    <dgm:cxn modelId="{DD23839B-71DC-4BFB-9AC2-416032AABC14}" srcId="{E93B0832-C91E-48C4-A180-A77974A5F7DF}" destId="{339D7243-ED3E-453E-8C7F-A44904B5D4DD}" srcOrd="0" destOrd="0" parTransId="{E077CC90-4813-4808-96A6-2484ECA38B29}" sibTransId="{4A9B3309-1BD7-4EAB-91EB-D0D5E366E3AB}"/>
    <dgm:cxn modelId="{E4C4A6C6-1B26-466D-A385-61CCCD8BCD49}" srcId="{189D27B7-1C75-4202-9072-1B4B16C8AD91}" destId="{6D2B4A21-D4A1-4CB9-A3D7-918B7A309E92}" srcOrd="1" destOrd="0" parTransId="{3A07AB61-8A7C-4ED3-8A1C-F505CB0CAFC9}" sibTransId="{08902268-57A5-48EF-A6F2-E893DEFF7492}"/>
    <dgm:cxn modelId="{C6DA6DC9-5DFB-4841-AF2B-50A1E918F057}" type="presOf" srcId="{6D2B4A21-D4A1-4CB9-A3D7-918B7A309E92}" destId="{5891A63A-6A14-4264-B699-FD789FC165F2}" srcOrd="0" destOrd="1" presId="urn:microsoft.com/office/officeart/2018/2/layout/IconLabelDescriptionList"/>
    <dgm:cxn modelId="{B9FDC7E4-A9A9-42A8-B60B-D10EEFF258EE}" srcId="{E93B0832-C91E-48C4-A180-A77974A5F7DF}" destId="{27B2064E-02B3-47B8-A684-251B0D3A87F6}" srcOrd="2" destOrd="0" parTransId="{5049B084-E63F-471D-A40A-464CB6B93D83}" sibTransId="{757780AE-E14D-4234-B012-A6BFFEACEC1B}"/>
    <dgm:cxn modelId="{3FD8ABD5-E9FB-4985-AE2D-56F6736FB339}" type="presParOf" srcId="{2DEC7DF1-8F70-4F67-9EF9-0648AB4709CC}" destId="{7A92ACC8-4B18-4201-ADD2-494A51561861}" srcOrd="0" destOrd="0" presId="urn:microsoft.com/office/officeart/2018/2/layout/IconLabelDescriptionList"/>
    <dgm:cxn modelId="{119B624F-941C-48C9-B146-C5F06BA74799}" type="presParOf" srcId="{7A92ACC8-4B18-4201-ADD2-494A51561861}" destId="{17778319-D81B-4430-9AF7-71E5D2D53B8F}" srcOrd="0" destOrd="0" presId="urn:microsoft.com/office/officeart/2018/2/layout/IconLabelDescriptionList"/>
    <dgm:cxn modelId="{A7005166-0128-44D5-93AC-7B1536C70DED}" type="presParOf" srcId="{7A92ACC8-4B18-4201-ADD2-494A51561861}" destId="{46649B72-36A6-42F8-A024-B752B833BEE7}" srcOrd="1" destOrd="0" presId="urn:microsoft.com/office/officeart/2018/2/layout/IconLabelDescriptionList"/>
    <dgm:cxn modelId="{6DB6BAD2-738A-4960-9C79-1ADBB3104AF4}" type="presParOf" srcId="{7A92ACC8-4B18-4201-ADD2-494A51561861}" destId="{3DA24BDC-D5DA-4D3F-91DA-B69E7779C97B}" srcOrd="2" destOrd="0" presId="urn:microsoft.com/office/officeart/2018/2/layout/IconLabelDescriptionList"/>
    <dgm:cxn modelId="{BB2268B4-F52C-46AE-9DD8-B595CF2C3BBB}" type="presParOf" srcId="{7A92ACC8-4B18-4201-ADD2-494A51561861}" destId="{64A522DF-345B-4527-B151-8BCA17E42260}" srcOrd="3" destOrd="0" presId="urn:microsoft.com/office/officeart/2018/2/layout/IconLabelDescriptionList"/>
    <dgm:cxn modelId="{D65B8820-C35A-4069-AB26-854AF430405A}" type="presParOf" srcId="{7A92ACC8-4B18-4201-ADD2-494A51561861}" destId="{079177C5-E1B2-48B0-8B26-250683BB9592}" srcOrd="4" destOrd="0" presId="urn:microsoft.com/office/officeart/2018/2/layout/IconLabelDescriptionList"/>
    <dgm:cxn modelId="{1C9F7848-4FD8-4273-8DB1-6CF9B40E698F}" type="presParOf" srcId="{2DEC7DF1-8F70-4F67-9EF9-0648AB4709CC}" destId="{78F95DE2-3CDB-4073-87B3-FB87A7CA7325}" srcOrd="1" destOrd="0" presId="urn:microsoft.com/office/officeart/2018/2/layout/IconLabelDescriptionList"/>
    <dgm:cxn modelId="{720C4933-E844-40D1-B591-4CFDD5EAA6A4}" type="presParOf" srcId="{2DEC7DF1-8F70-4F67-9EF9-0648AB4709CC}" destId="{6C3C2E67-E5AB-4235-BE4D-9923C81AC542}" srcOrd="2" destOrd="0" presId="urn:microsoft.com/office/officeart/2018/2/layout/IconLabelDescriptionList"/>
    <dgm:cxn modelId="{8C902199-1744-447D-85ED-94014BBF9071}" type="presParOf" srcId="{6C3C2E67-E5AB-4235-BE4D-9923C81AC542}" destId="{03BC9892-3140-49C0-8B92-962B2BCFAE0B}" srcOrd="0" destOrd="0" presId="urn:microsoft.com/office/officeart/2018/2/layout/IconLabelDescriptionList"/>
    <dgm:cxn modelId="{0D73F6AB-1BBE-480E-89EC-13ACCDB669F6}" type="presParOf" srcId="{6C3C2E67-E5AB-4235-BE4D-9923C81AC542}" destId="{68152E24-0D3C-4B56-8EFD-81966E73F649}" srcOrd="1" destOrd="0" presId="urn:microsoft.com/office/officeart/2018/2/layout/IconLabelDescriptionList"/>
    <dgm:cxn modelId="{7F2DC7D6-C629-4B07-B511-63E45D507002}" type="presParOf" srcId="{6C3C2E67-E5AB-4235-BE4D-9923C81AC542}" destId="{339E272B-8449-4A34-8DCA-8BF490DD673C}" srcOrd="2" destOrd="0" presId="urn:microsoft.com/office/officeart/2018/2/layout/IconLabelDescriptionList"/>
    <dgm:cxn modelId="{37B8E3B5-D33B-485A-9D5B-4E6FB301D292}" type="presParOf" srcId="{6C3C2E67-E5AB-4235-BE4D-9923C81AC542}" destId="{CC4028D7-B7C1-45CB-A196-0577BEFF3B5A}" srcOrd="3" destOrd="0" presId="urn:microsoft.com/office/officeart/2018/2/layout/IconLabelDescriptionList"/>
    <dgm:cxn modelId="{DBDF0F88-5F44-4C88-B0AA-C88C43A1FC7E}" type="presParOf" srcId="{6C3C2E67-E5AB-4235-BE4D-9923C81AC542}" destId="{5891A63A-6A14-4264-B699-FD789FC165F2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BE2AF48-59D1-4E58-835A-C27F0100D9F1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54951634-CC5B-4B63-81EF-68576011807D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/>
            <a:t>Part of NLP-KG Research Project</a:t>
          </a:r>
          <a:endParaRPr lang="en-US"/>
        </a:p>
      </dgm:t>
    </dgm:pt>
    <dgm:pt modelId="{16EFE1F7-51F2-4626-AF94-7A4E00209A02}" type="parTrans" cxnId="{BFF50534-08D1-4F59-8152-2CEB87951960}">
      <dgm:prSet/>
      <dgm:spPr/>
      <dgm:t>
        <a:bodyPr/>
        <a:lstStyle/>
        <a:p>
          <a:endParaRPr lang="en-US"/>
        </a:p>
      </dgm:t>
    </dgm:pt>
    <dgm:pt modelId="{08713655-20E4-4322-91F4-79944A44CE8C}" type="sibTrans" cxnId="{BFF50534-08D1-4F59-8152-2CEB87951960}">
      <dgm:prSet/>
      <dgm:spPr/>
      <dgm:t>
        <a:bodyPr/>
        <a:lstStyle/>
        <a:p>
          <a:endParaRPr lang="en-US"/>
        </a:p>
      </dgm:t>
    </dgm:pt>
    <dgm:pt modelId="{87E6002A-0CE8-470B-A141-ED600255AF84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 dirty="0"/>
            <a:t>Data provided in Neo4j Database</a:t>
          </a:r>
          <a:endParaRPr lang="en-US" dirty="0"/>
        </a:p>
      </dgm:t>
    </dgm:pt>
    <dgm:pt modelId="{4E62187F-455D-474D-8895-B2010B785BB9}" type="parTrans" cxnId="{BF5A5058-916C-4EE5-A07B-1B9F935D7BA5}">
      <dgm:prSet/>
      <dgm:spPr/>
      <dgm:t>
        <a:bodyPr/>
        <a:lstStyle/>
        <a:p>
          <a:endParaRPr lang="en-US"/>
        </a:p>
      </dgm:t>
    </dgm:pt>
    <dgm:pt modelId="{951EE598-93BA-430A-9A24-872214ED4FC0}" type="sibTrans" cxnId="{BF5A5058-916C-4EE5-A07B-1B9F935D7BA5}">
      <dgm:prSet/>
      <dgm:spPr/>
      <dgm:t>
        <a:bodyPr/>
        <a:lstStyle/>
        <a:p>
          <a:endParaRPr lang="en-US"/>
        </a:p>
      </dgm:t>
    </dgm:pt>
    <dgm:pt modelId="{2C7552A4-E182-45B2-85BA-D002E4BDB22A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GB"/>
            <a:t>Pre-existing Web App from previous Bachelor’s Thesis</a:t>
          </a:r>
          <a:endParaRPr lang="en-US"/>
        </a:p>
      </dgm:t>
    </dgm:pt>
    <dgm:pt modelId="{7DE8E6F0-8FAB-49D4-9AD2-21DF21CCAC67}" type="parTrans" cxnId="{41EDE565-98BF-4ADD-A3B7-44EC0D626C1B}">
      <dgm:prSet/>
      <dgm:spPr/>
      <dgm:t>
        <a:bodyPr/>
        <a:lstStyle/>
        <a:p>
          <a:endParaRPr lang="en-US"/>
        </a:p>
      </dgm:t>
    </dgm:pt>
    <dgm:pt modelId="{FE31068C-3933-46C8-9C16-EF26ECB8A962}" type="sibTrans" cxnId="{41EDE565-98BF-4ADD-A3B7-44EC0D626C1B}">
      <dgm:prSet/>
      <dgm:spPr/>
      <dgm:t>
        <a:bodyPr/>
        <a:lstStyle/>
        <a:p>
          <a:endParaRPr lang="en-US"/>
        </a:p>
      </dgm:t>
    </dgm:pt>
    <dgm:pt modelId="{ABE28870-3222-4A9D-BFBD-FDF581ABD830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aseline="0"/>
            <a:t>Search using Search bar</a:t>
          </a:r>
          <a:endParaRPr lang="en-US"/>
        </a:p>
      </dgm:t>
    </dgm:pt>
    <dgm:pt modelId="{10086945-961F-4005-8D69-D220F493A10D}" type="parTrans" cxnId="{AD47D203-B19F-4587-A0C1-8E1AD67CFF6B}">
      <dgm:prSet/>
      <dgm:spPr/>
      <dgm:t>
        <a:bodyPr/>
        <a:lstStyle/>
        <a:p>
          <a:endParaRPr lang="en-US"/>
        </a:p>
      </dgm:t>
    </dgm:pt>
    <dgm:pt modelId="{9164433F-5365-426F-B3F8-76EADDE00D03}" type="sibTrans" cxnId="{AD47D203-B19F-4587-A0C1-8E1AD67CFF6B}">
      <dgm:prSet/>
      <dgm:spPr/>
      <dgm:t>
        <a:bodyPr/>
        <a:lstStyle/>
        <a:p>
          <a:endParaRPr lang="en-US"/>
        </a:p>
      </dgm:t>
    </dgm:pt>
    <dgm:pt modelId="{EB1A603E-8883-45CC-9C06-F237D37AF38F}">
      <dgm:prSet/>
      <dgm:spPr/>
      <dgm:t>
        <a:bodyPr/>
        <a:lstStyle/>
        <a:p>
          <a:pPr>
            <a:lnSpc>
              <a:spcPct val="100000"/>
            </a:lnSpc>
          </a:pPr>
          <a:r>
            <a:rPr lang="en-GB" baseline="0"/>
            <a:t>Hierarchy Graph prototype </a:t>
          </a:r>
          <a:endParaRPr lang="en-US"/>
        </a:p>
      </dgm:t>
    </dgm:pt>
    <dgm:pt modelId="{0EEC7790-9389-432B-A3BE-4AF7C3CBFFBB}" type="parTrans" cxnId="{CB740D42-9767-4165-A242-04483678DB39}">
      <dgm:prSet/>
      <dgm:spPr/>
      <dgm:t>
        <a:bodyPr/>
        <a:lstStyle/>
        <a:p>
          <a:endParaRPr lang="en-US"/>
        </a:p>
      </dgm:t>
    </dgm:pt>
    <dgm:pt modelId="{23A9ED1A-391A-44FC-8F6F-4F2D5490C1E6}" type="sibTrans" cxnId="{CB740D42-9767-4165-A242-04483678DB39}">
      <dgm:prSet/>
      <dgm:spPr/>
      <dgm:t>
        <a:bodyPr/>
        <a:lstStyle/>
        <a:p>
          <a:endParaRPr lang="en-US"/>
        </a:p>
      </dgm:t>
    </dgm:pt>
    <dgm:pt modelId="{80310C97-1608-438F-AB16-0C1A3146B99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Provided by Tim’s taxonomy</a:t>
          </a:r>
        </a:p>
      </dgm:t>
    </dgm:pt>
    <dgm:pt modelId="{574EC525-8480-4AA3-91FB-957D6DEB17CF}" type="parTrans" cxnId="{EB9AA1B6-BE8A-4241-A49B-DB8787002EE6}">
      <dgm:prSet/>
      <dgm:spPr/>
      <dgm:t>
        <a:bodyPr/>
        <a:lstStyle/>
        <a:p>
          <a:endParaRPr lang="en-GB"/>
        </a:p>
      </dgm:t>
    </dgm:pt>
    <dgm:pt modelId="{1E11B668-A3FE-4F81-BAF5-659252A7805A}" type="sibTrans" cxnId="{EB9AA1B6-BE8A-4241-A49B-DB8787002EE6}">
      <dgm:prSet/>
      <dgm:spPr/>
      <dgm:t>
        <a:bodyPr/>
        <a:lstStyle/>
        <a:p>
          <a:endParaRPr lang="en-GB"/>
        </a:p>
      </dgm:t>
    </dgm:pt>
    <dgm:pt modelId="{D00BF418-74E0-46BE-891F-7ED3D55E96EF}" type="pres">
      <dgm:prSet presAssocID="{9BE2AF48-59D1-4E58-835A-C27F0100D9F1}" presName="root" presStyleCnt="0">
        <dgm:presLayoutVars>
          <dgm:dir/>
          <dgm:resizeHandles val="exact"/>
        </dgm:presLayoutVars>
      </dgm:prSet>
      <dgm:spPr/>
    </dgm:pt>
    <dgm:pt modelId="{AB3E0928-1C9F-4268-9449-0C0FFFB8AA46}" type="pres">
      <dgm:prSet presAssocID="{54951634-CC5B-4B63-81EF-68576011807D}" presName="compNode" presStyleCnt="0"/>
      <dgm:spPr/>
    </dgm:pt>
    <dgm:pt modelId="{FC4F499B-A451-45CD-97F7-0B89A00F0F45}" type="pres">
      <dgm:prSet presAssocID="{54951634-CC5B-4B63-81EF-68576011807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93A10C98-2470-4B32-A2EB-DC41B4C2098A}" type="pres">
      <dgm:prSet presAssocID="{54951634-CC5B-4B63-81EF-68576011807D}" presName="iconSpace" presStyleCnt="0"/>
      <dgm:spPr/>
    </dgm:pt>
    <dgm:pt modelId="{319AEADD-49D2-4E9F-A265-42D62D3749B6}" type="pres">
      <dgm:prSet presAssocID="{54951634-CC5B-4B63-81EF-68576011807D}" presName="parTx" presStyleLbl="revTx" presStyleIdx="0" presStyleCnt="6">
        <dgm:presLayoutVars>
          <dgm:chMax val="0"/>
          <dgm:chPref val="0"/>
        </dgm:presLayoutVars>
      </dgm:prSet>
      <dgm:spPr/>
    </dgm:pt>
    <dgm:pt modelId="{1756B2C9-FD4F-44BA-82FD-9008562CE879}" type="pres">
      <dgm:prSet presAssocID="{54951634-CC5B-4B63-81EF-68576011807D}" presName="txSpace" presStyleCnt="0"/>
      <dgm:spPr/>
    </dgm:pt>
    <dgm:pt modelId="{C2588357-F379-4DE2-AE35-80A910C107A9}" type="pres">
      <dgm:prSet presAssocID="{54951634-CC5B-4B63-81EF-68576011807D}" presName="desTx" presStyleLbl="revTx" presStyleIdx="1" presStyleCnt="6">
        <dgm:presLayoutVars/>
      </dgm:prSet>
      <dgm:spPr/>
    </dgm:pt>
    <dgm:pt modelId="{C35AE448-2A64-48E0-BF87-16BA4178D825}" type="pres">
      <dgm:prSet presAssocID="{08713655-20E4-4322-91F4-79944A44CE8C}" presName="sibTrans" presStyleCnt="0"/>
      <dgm:spPr/>
    </dgm:pt>
    <dgm:pt modelId="{9221E1C8-0D74-45C9-9791-B4A095399A7B}" type="pres">
      <dgm:prSet presAssocID="{87E6002A-0CE8-470B-A141-ED600255AF84}" presName="compNode" presStyleCnt="0"/>
      <dgm:spPr/>
    </dgm:pt>
    <dgm:pt modelId="{EA6077F1-98F8-4A63-988D-96E52F4CD346}" type="pres">
      <dgm:prSet presAssocID="{87E6002A-0CE8-470B-A141-ED600255AF8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tenbank"/>
        </a:ext>
      </dgm:extLst>
    </dgm:pt>
    <dgm:pt modelId="{805105E1-E12B-4B59-AAF4-683FF78DE380}" type="pres">
      <dgm:prSet presAssocID="{87E6002A-0CE8-470B-A141-ED600255AF84}" presName="iconSpace" presStyleCnt="0"/>
      <dgm:spPr/>
    </dgm:pt>
    <dgm:pt modelId="{654189C3-DCE6-4E1A-8767-DEEB3EAF6665}" type="pres">
      <dgm:prSet presAssocID="{87E6002A-0CE8-470B-A141-ED600255AF84}" presName="parTx" presStyleLbl="revTx" presStyleIdx="2" presStyleCnt="6">
        <dgm:presLayoutVars>
          <dgm:chMax val="0"/>
          <dgm:chPref val="0"/>
        </dgm:presLayoutVars>
      </dgm:prSet>
      <dgm:spPr/>
    </dgm:pt>
    <dgm:pt modelId="{26BDF17A-8CF9-4879-8EF5-1CBBDEE7A213}" type="pres">
      <dgm:prSet presAssocID="{87E6002A-0CE8-470B-A141-ED600255AF84}" presName="txSpace" presStyleCnt="0"/>
      <dgm:spPr/>
    </dgm:pt>
    <dgm:pt modelId="{27370378-79C0-4971-B413-9F75D7196C2C}" type="pres">
      <dgm:prSet presAssocID="{87E6002A-0CE8-470B-A141-ED600255AF84}" presName="desTx" presStyleLbl="revTx" presStyleIdx="3" presStyleCnt="6">
        <dgm:presLayoutVars/>
      </dgm:prSet>
      <dgm:spPr/>
    </dgm:pt>
    <dgm:pt modelId="{65342118-DABD-4818-8BEB-EE8CEDFE3657}" type="pres">
      <dgm:prSet presAssocID="{951EE598-93BA-430A-9A24-872214ED4FC0}" presName="sibTrans" presStyleCnt="0"/>
      <dgm:spPr/>
    </dgm:pt>
    <dgm:pt modelId="{16592808-8DE0-4618-9F0B-A51301397FC6}" type="pres">
      <dgm:prSet presAssocID="{2C7552A4-E182-45B2-85BA-D002E4BDB22A}" presName="compNode" presStyleCnt="0"/>
      <dgm:spPr/>
    </dgm:pt>
    <dgm:pt modelId="{C5D14466-C27B-4102-B955-4A65095A5E2C}" type="pres">
      <dgm:prSet presAssocID="{2C7552A4-E182-45B2-85BA-D002E4BDB22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ternet mit einfarbiger Füllung"/>
        </a:ext>
      </dgm:extLst>
    </dgm:pt>
    <dgm:pt modelId="{410BD77F-D779-44F5-97CF-4D9A9E4B7011}" type="pres">
      <dgm:prSet presAssocID="{2C7552A4-E182-45B2-85BA-D002E4BDB22A}" presName="iconSpace" presStyleCnt="0"/>
      <dgm:spPr/>
    </dgm:pt>
    <dgm:pt modelId="{7438105C-F818-449C-95C6-7C7250BA0C77}" type="pres">
      <dgm:prSet presAssocID="{2C7552A4-E182-45B2-85BA-D002E4BDB22A}" presName="parTx" presStyleLbl="revTx" presStyleIdx="4" presStyleCnt="6">
        <dgm:presLayoutVars>
          <dgm:chMax val="0"/>
          <dgm:chPref val="0"/>
        </dgm:presLayoutVars>
      </dgm:prSet>
      <dgm:spPr/>
    </dgm:pt>
    <dgm:pt modelId="{0E2C9B1C-FF63-48D3-B114-8D8C97629FFF}" type="pres">
      <dgm:prSet presAssocID="{2C7552A4-E182-45B2-85BA-D002E4BDB22A}" presName="txSpace" presStyleCnt="0"/>
      <dgm:spPr/>
    </dgm:pt>
    <dgm:pt modelId="{F054AA8F-3937-43D1-A9E8-62038E456134}" type="pres">
      <dgm:prSet presAssocID="{2C7552A4-E182-45B2-85BA-D002E4BDB22A}" presName="desTx" presStyleLbl="revTx" presStyleIdx="5" presStyleCnt="6">
        <dgm:presLayoutVars/>
      </dgm:prSet>
      <dgm:spPr/>
    </dgm:pt>
  </dgm:ptLst>
  <dgm:cxnLst>
    <dgm:cxn modelId="{AD47D203-B19F-4587-A0C1-8E1AD67CFF6B}" srcId="{2C7552A4-E182-45B2-85BA-D002E4BDB22A}" destId="{ABE28870-3222-4A9D-BFBD-FDF581ABD830}" srcOrd="0" destOrd="0" parTransId="{10086945-961F-4005-8D69-D220F493A10D}" sibTransId="{9164433F-5365-426F-B3F8-76EADDE00D03}"/>
    <dgm:cxn modelId="{BFF50534-08D1-4F59-8152-2CEB87951960}" srcId="{9BE2AF48-59D1-4E58-835A-C27F0100D9F1}" destId="{54951634-CC5B-4B63-81EF-68576011807D}" srcOrd="0" destOrd="0" parTransId="{16EFE1F7-51F2-4626-AF94-7A4E00209A02}" sibTransId="{08713655-20E4-4322-91F4-79944A44CE8C}"/>
    <dgm:cxn modelId="{291A993F-E976-4E42-9C85-A4498E979C9B}" type="presOf" srcId="{2C7552A4-E182-45B2-85BA-D002E4BDB22A}" destId="{7438105C-F818-449C-95C6-7C7250BA0C77}" srcOrd="0" destOrd="0" presId="urn:microsoft.com/office/officeart/2018/5/layout/CenteredIconLabelDescriptionList"/>
    <dgm:cxn modelId="{CB740D42-9767-4165-A242-04483678DB39}" srcId="{2C7552A4-E182-45B2-85BA-D002E4BDB22A}" destId="{EB1A603E-8883-45CC-9C06-F237D37AF38F}" srcOrd="1" destOrd="0" parTransId="{0EEC7790-9389-432B-A3BE-4AF7C3CBFFBB}" sibTransId="{23A9ED1A-391A-44FC-8F6F-4F2D5490C1E6}"/>
    <dgm:cxn modelId="{C6AB7962-DC51-4503-B246-D05E3EAFABA2}" type="presOf" srcId="{9BE2AF48-59D1-4E58-835A-C27F0100D9F1}" destId="{D00BF418-74E0-46BE-891F-7ED3D55E96EF}" srcOrd="0" destOrd="0" presId="urn:microsoft.com/office/officeart/2018/5/layout/CenteredIconLabelDescriptionList"/>
    <dgm:cxn modelId="{41EDE565-98BF-4ADD-A3B7-44EC0D626C1B}" srcId="{9BE2AF48-59D1-4E58-835A-C27F0100D9F1}" destId="{2C7552A4-E182-45B2-85BA-D002E4BDB22A}" srcOrd="2" destOrd="0" parTransId="{7DE8E6F0-8FAB-49D4-9AD2-21DF21CCAC67}" sibTransId="{FE31068C-3933-46C8-9C16-EF26ECB8A962}"/>
    <dgm:cxn modelId="{BF5A5058-916C-4EE5-A07B-1B9F935D7BA5}" srcId="{9BE2AF48-59D1-4E58-835A-C27F0100D9F1}" destId="{87E6002A-0CE8-470B-A141-ED600255AF84}" srcOrd="1" destOrd="0" parTransId="{4E62187F-455D-474D-8895-B2010B785BB9}" sibTransId="{951EE598-93BA-430A-9A24-872214ED4FC0}"/>
    <dgm:cxn modelId="{8E7D5A91-B614-445B-85DA-89F27DFE1A3B}" type="presOf" srcId="{EB1A603E-8883-45CC-9C06-F237D37AF38F}" destId="{F054AA8F-3937-43D1-A9E8-62038E456134}" srcOrd="0" destOrd="1" presId="urn:microsoft.com/office/officeart/2018/5/layout/CenteredIconLabelDescriptionList"/>
    <dgm:cxn modelId="{44C01BA6-32AD-48DF-AD33-27909977E561}" type="presOf" srcId="{87E6002A-0CE8-470B-A141-ED600255AF84}" destId="{654189C3-DCE6-4E1A-8767-DEEB3EAF6665}" srcOrd="0" destOrd="0" presId="urn:microsoft.com/office/officeart/2018/5/layout/CenteredIconLabelDescriptionList"/>
    <dgm:cxn modelId="{EB9AA1B6-BE8A-4241-A49B-DB8787002EE6}" srcId="{87E6002A-0CE8-470B-A141-ED600255AF84}" destId="{80310C97-1608-438F-AB16-0C1A3146B991}" srcOrd="0" destOrd="0" parTransId="{574EC525-8480-4AA3-91FB-957D6DEB17CF}" sibTransId="{1E11B668-A3FE-4F81-BAF5-659252A7805A}"/>
    <dgm:cxn modelId="{81AB14B7-74A5-40C5-B195-A485A65DB435}" type="presOf" srcId="{ABE28870-3222-4A9D-BFBD-FDF581ABD830}" destId="{F054AA8F-3937-43D1-A9E8-62038E456134}" srcOrd="0" destOrd="0" presId="urn:microsoft.com/office/officeart/2018/5/layout/CenteredIconLabelDescriptionList"/>
    <dgm:cxn modelId="{9F1B72DD-04E5-42F8-98F0-2A4D8C3B7A02}" type="presOf" srcId="{54951634-CC5B-4B63-81EF-68576011807D}" destId="{319AEADD-49D2-4E9F-A265-42D62D3749B6}" srcOrd="0" destOrd="0" presId="urn:microsoft.com/office/officeart/2018/5/layout/CenteredIconLabelDescriptionList"/>
    <dgm:cxn modelId="{FC3F5DE3-B6BC-4E9F-A11C-EEC681E5CBAD}" type="presOf" srcId="{80310C97-1608-438F-AB16-0C1A3146B991}" destId="{27370378-79C0-4971-B413-9F75D7196C2C}" srcOrd="0" destOrd="0" presId="urn:microsoft.com/office/officeart/2018/5/layout/CenteredIconLabelDescriptionList"/>
    <dgm:cxn modelId="{F17B487D-3950-4F19-B308-F91767DB2994}" type="presParOf" srcId="{D00BF418-74E0-46BE-891F-7ED3D55E96EF}" destId="{AB3E0928-1C9F-4268-9449-0C0FFFB8AA46}" srcOrd="0" destOrd="0" presId="urn:microsoft.com/office/officeart/2018/5/layout/CenteredIconLabelDescriptionList"/>
    <dgm:cxn modelId="{1E76E577-E8C1-4311-8540-A1C6201699D8}" type="presParOf" srcId="{AB3E0928-1C9F-4268-9449-0C0FFFB8AA46}" destId="{FC4F499B-A451-45CD-97F7-0B89A00F0F45}" srcOrd="0" destOrd="0" presId="urn:microsoft.com/office/officeart/2018/5/layout/CenteredIconLabelDescriptionList"/>
    <dgm:cxn modelId="{0A0CBA9A-8D51-4956-AA14-4F9F7C5B7EEA}" type="presParOf" srcId="{AB3E0928-1C9F-4268-9449-0C0FFFB8AA46}" destId="{93A10C98-2470-4B32-A2EB-DC41B4C2098A}" srcOrd="1" destOrd="0" presId="urn:microsoft.com/office/officeart/2018/5/layout/CenteredIconLabelDescriptionList"/>
    <dgm:cxn modelId="{A451A690-A7D3-4507-8CCD-7A497DB6497F}" type="presParOf" srcId="{AB3E0928-1C9F-4268-9449-0C0FFFB8AA46}" destId="{319AEADD-49D2-4E9F-A265-42D62D3749B6}" srcOrd="2" destOrd="0" presId="urn:microsoft.com/office/officeart/2018/5/layout/CenteredIconLabelDescriptionList"/>
    <dgm:cxn modelId="{5F537003-6D4D-4442-8E9E-2562679E87A1}" type="presParOf" srcId="{AB3E0928-1C9F-4268-9449-0C0FFFB8AA46}" destId="{1756B2C9-FD4F-44BA-82FD-9008562CE879}" srcOrd="3" destOrd="0" presId="urn:microsoft.com/office/officeart/2018/5/layout/CenteredIconLabelDescriptionList"/>
    <dgm:cxn modelId="{EE7BB8FE-D8B9-4999-939E-395D1A12EF0A}" type="presParOf" srcId="{AB3E0928-1C9F-4268-9449-0C0FFFB8AA46}" destId="{C2588357-F379-4DE2-AE35-80A910C107A9}" srcOrd="4" destOrd="0" presId="urn:microsoft.com/office/officeart/2018/5/layout/CenteredIconLabelDescriptionList"/>
    <dgm:cxn modelId="{37C7B4EB-BAA6-4EA8-82C5-D4ABA86290F7}" type="presParOf" srcId="{D00BF418-74E0-46BE-891F-7ED3D55E96EF}" destId="{C35AE448-2A64-48E0-BF87-16BA4178D825}" srcOrd="1" destOrd="0" presId="urn:microsoft.com/office/officeart/2018/5/layout/CenteredIconLabelDescriptionList"/>
    <dgm:cxn modelId="{B76E4FAA-FE21-47D8-8010-5A73F4E55C92}" type="presParOf" srcId="{D00BF418-74E0-46BE-891F-7ED3D55E96EF}" destId="{9221E1C8-0D74-45C9-9791-B4A095399A7B}" srcOrd="2" destOrd="0" presId="urn:microsoft.com/office/officeart/2018/5/layout/CenteredIconLabelDescriptionList"/>
    <dgm:cxn modelId="{18E5982B-C401-4EAC-AE77-487226080B55}" type="presParOf" srcId="{9221E1C8-0D74-45C9-9791-B4A095399A7B}" destId="{EA6077F1-98F8-4A63-988D-96E52F4CD346}" srcOrd="0" destOrd="0" presId="urn:microsoft.com/office/officeart/2018/5/layout/CenteredIconLabelDescriptionList"/>
    <dgm:cxn modelId="{F44A5855-E091-461E-8F59-CD6BE9F03400}" type="presParOf" srcId="{9221E1C8-0D74-45C9-9791-B4A095399A7B}" destId="{805105E1-E12B-4B59-AAF4-683FF78DE380}" srcOrd="1" destOrd="0" presId="urn:microsoft.com/office/officeart/2018/5/layout/CenteredIconLabelDescriptionList"/>
    <dgm:cxn modelId="{71C9FDFF-5A6A-4AEE-A28F-48BE7E37096E}" type="presParOf" srcId="{9221E1C8-0D74-45C9-9791-B4A095399A7B}" destId="{654189C3-DCE6-4E1A-8767-DEEB3EAF6665}" srcOrd="2" destOrd="0" presId="urn:microsoft.com/office/officeart/2018/5/layout/CenteredIconLabelDescriptionList"/>
    <dgm:cxn modelId="{2EE98056-9E5F-4156-B0A3-9AAA618CC0B3}" type="presParOf" srcId="{9221E1C8-0D74-45C9-9791-B4A095399A7B}" destId="{26BDF17A-8CF9-4879-8EF5-1CBBDEE7A213}" srcOrd="3" destOrd="0" presId="urn:microsoft.com/office/officeart/2018/5/layout/CenteredIconLabelDescriptionList"/>
    <dgm:cxn modelId="{E8F87300-71AE-4EAA-B760-F647A7EF0DE9}" type="presParOf" srcId="{9221E1C8-0D74-45C9-9791-B4A095399A7B}" destId="{27370378-79C0-4971-B413-9F75D7196C2C}" srcOrd="4" destOrd="0" presId="urn:microsoft.com/office/officeart/2018/5/layout/CenteredIconLabelDescriptionList"/>
    <dgm:cxn modelId="{BF708640-FB60-442C-92C0-F6F59083DA1A}" type="presParOf" srcId="{D00BF418-74E0-46BE-891F-7ED3D55E96EF}" destId="{65342118-DABD-4818-8BEB-EE8CEDFE3657}" srcOrd="3" destOrd="0" presId="urn:microsoft.com/office/officeart/2018/5/layout/CenteredIconLabelDescriptionList"/>
    <dgm:cxn modelId="{5B1535E5-B2D5-41DB-977B-A757323A2870}" type="presParOf" srcId="{D00BF418-74E0-46BE-891F-7ED3D55E96EF}" destId="{16592808-8DE0-4618-9F0B-A51301397FC6}" srcOrd="4" destOrd="0" presId="urn:microsoft.com/office/officeart/2018/5/layout/CenteredIconLabelDescriptionList"/>
    <dgm:cxn modelId="{3C85980C-CF9B-466E-B859-2D65E0C853A4}" type="presParOf" srcId="{16592808-8DE0-4618-9F0B-A51301397FC6}" destId="{C5D14466-C27B-4102-B955-4A65095A5E2C}" srcOrd="0" destOrd="0" presId="urn:microsoft.com/office/officeart/2018/5/layout/CenteredIconLabelDescriptionList"/>
    <dgm:cxn modelId="{D07B8F5C-BB0A-4C12-BDD3-D9EF1E675C4E}" type="presParOf" srcId="{16592808-8DE0-4618-9F0B-A51301397FC6}" destId="{410BD77F-D779-44F5-97CF-4D9A9E4B7011}" srcOrd="1" destOrd="0" presId="urn:microsoft.com/office/officeart/2018/5/layout/CenteredIconLabelDescriptionList"/>
    <dgm:cxn modelId="{82EF1F3D-297B-460C-89C7-726FE93EA23E}" type="presParOf" srcId="{16592808-8DE0-4618-9F0B-A51301397FC6}" destId="{7438105C-F818-449C-95C6-7C7250BA0C77}" srcOrd="2" destOrd="0" presId="urn:microsoft.com/office/officeart/2018/5/layout/CenteredIconLabelDescriptionList"/>
    <dgm:cxn modelId="{11C2692D-11E0-4664-9890-9AFAFFB462D3}" type="presParOf" srcId="{16592808-8DE0-4618-9F0B-A51301397FC6}" destId="{0E2C9B1C-FF63-48D3-B114-8D8C97629FFF}" srcOrd="3" destOrd="0" presId="urn:microsoft.com/office/officeart/2018/5/layout/CenteredIconLabelDescriptionList"/>
    <dgm:cxn modelId="{2B999998-A973-430D-936F-1D7B100C9223}" type="presParOf" srcId="{16592808-8DE0-4618-9F0B-A51301397FC6}" destId="{F054AA8F-3937-43D1-A9E8-62038E456134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0D9603F-BF2D-4E74-B19A-F80AF8073BB7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8D1D5603-B205-4672-AF37-4AA310AD4AE4}">
      <dgm:prSet/>
      <dgm:spPr/>
      <dgm:t>
        <a:bodyPr/>
        <a:lstStyle/>
        <a:p>
          <a:pPr>
            <a:defRPr b="1"/>
          </a:pPr>
          <a:r>
            <a:rPr lang="en-GB" b="1"/>
            <a:t>Knowledge acquisition</a:t>
          </a:r>
          <a:endParaRPr lang="en-US"/>
        </a:p>
      </dgm:t>
    </dgm:pt>
    <dgm:pt modelId="{51467742-6323-4270-9352-D6AEBCBC92DB}" type="parTrans" cxnId="{6F4D2747-FC1A-4A57-80A7-953897C83288}">
      <dgm:prSet/>
      <dgm:spPr/>
      <dgm:t>
        <a:bodyPr/>
        <a:lstStyle/>
        <a:p>
          <a:endParaRPr lang="en-US"/>
        </a:p>
      </dgm:t>
    </dgm:pt>
    <dgm:pt modelId="{39FB354E-82DD-4794-8921-9BC0F87ABE0D}" type="sibTrans" cxnId="{6F4D2747-FC1A-4A57-80A7-953897C83288}">
      <dgm:prSet/>
      <dgm:spPr/>
      <dgm:t>
        <a:bodyPr/>
        <a:lstStyle/>
        <a:p>
          <a:endParaRPr lang="en-US"/>
        </a:p>
      </dgm:t>
    </dgm:pt>
    <dgm:pt modelId="{5B16DECD-A6AA-4C63-AF3A-9B008DD06549}">
      <dgm:prSet/>
      <dgm:spPr/>
      <dgm:t>
        <a:bodyPr/>
        <a:lstStyle/>
        <a:p>
          <a:r>
            <a:rPr lang="en-GB" dirty="0"/>
            <a:t>“You are going to start a new research project on the topic [</a:t>
          </a:r>
          <a:r>
            <a:rPr lang="en-GB" b="1" i="1" dirty="0"/>
            <a:t>Righteous (correct, proper, decent, morally right) usage of NLP</a:t>
          </a:r>
          <a:r>
            <a:rPr lang="en-GB" dirty="0"/>
            <a:t>]</a:t>
          </a:r>
          <a:r>
            <a:rPr lang="en-GB" i="1" dirty="0"/>
            <a:t>.</a:t>
          </a:r>
          <a:r>
            <a:rPr lang="en-GB" dirty="0"/>
            <a:t> You would like to learn as much information as possible about this topic, e.g. applications, problems, specific algorithms.” </a:t>
          </a:r>
          <a:r>
            <a:rPr lang="en-GB" baseline="30000" dirty="0"/>
            <a:t>[</a:t>
          </a:r>
          <a:r>
            <a:rPr lang="en-GB" baseline="30000" dirty="0">
              <a:hlinkClick xmlns:r="http://schemas.openxmlformats.org/officeDocument/2006/relationships" r:id="rId1"/>
            </a:rPr>
            <a:t>8</a:t>
          </a:r>
          <a:r>
            <a:rPr lang="en-GB" baseline="30000" dirty="0"/>
            <a:t>]</a:t>
          </a:r>
          <a:endParaRPr lang="en-US" dirty="0"/>
        </a:p>
      </dgm:t>
    </dgm:pt>
    <dgm:pt modelId="{DA6F38F2-A9FB-4C6C-9D4F-9C2EDBD6CFFA}" type="parTrans" cxnId="{73573489-007F-43FF-93E4-D096D98A298C}">
      <dgm:prSet/>
      <dgm:spPr/>
      <dgm:t>
        <a:bodyPr/>
        <a:lstStyle/>
        <a:p>
          <a:endParaRPr lang="en-US"/>
        </a:p>
      </dgm:t>
    </dgm:pt>
    <dgm:pt modelId="{39176AC1-58D3-4736-9F3E-A8EE35BDEED6}" type="sibTrans" cxnId="{73573489-007F-43FF-93E4-D096D98A298C}">
      <dgm:prSet/>
      <dgm:spPr/>
      <dgm:t>
        <a:bodyPr/>
        <a:lstStyle/>
        <a:p>
          <a:endParaRPr lang="en-US"/>
        </a:p>
      </dgm:t>
    </dgm:pt>
    <dgm:pt modelId="{EDB281FA-1C9C-4132-A379-7658A2F43D13}">
      <dgm:prSet/>
      <dgm:spPr/>
      <dgm:t>
        <a:bodyPr/>
        <a:lstStyle/>
        <a:p>
          <a:pPr>
            <a:defRPr b="1"/>
          </a:pPr>
          <a:r>
            <a:rPr lang="en-GB" b="1"/>
            <a:t>Planning</a:t>
          </a:r>
          <a:endParaRPr lang="en-US"/>
        </a:p>
      </dgm:t>
    </dgm:pt>
    <dgm:pt modelId="{02B1F827-869E-4C39-A9E9-4D6B2AF5B52C}" type="parTrans" cxnId="{F9EC3C58-FEA8-4EE9-BFBA-B6D2B0AD849E}">
      <dgm:prSet/>
      <dgm:spPr/>
      <dgm:t>
        <a:bodyPr/>
        <a:lstStyle/>
        <a:p>
          <a:endParaRPr lang="en-US"/>
        </a:p>
      </dgm:t>
    </dgm:pt>
    <dgm:pt modelId="{F6B405EA-93DD-4CBB-B784-5CDBCA37E21C}" type="sibTrans" cxnId="{F9EC3C58-FEA8-4EE9-BFBA-B6D2B0AD849E}">
      <dgm:prSet/>
      <dgm:spPr/>
      <dgm:t>
        <a:bodyPr/>
        <a:lstStyle/>
        <a:p>
          <a:endParaRPr lang="en-US"/>
        </a:p>
      </dgm:t>
    </dgm:pt>
    <dgm:pt modelId="{710A0765-52AE-48C5-A72B-88B9336FC004}">
      <dgm:prSet/>
      <dgm:spPr/>
      <dgm:t>
        <a:bodyPr/>
        <a:lstStyle/>
        <a:p>
          <a:r>
            <a:rPr lang="en-GB" dirty="0"/>
            <a:t>“You are going to give a talk on the topic [</a:t>
          </a:r>
          <a:r>
            <a:rPr lang="en-GB" b="1" i="1" dirty="0"/>
            <a:t>Voice &amp; Sound in NLP</a:t>
          </a:r>
          <a:r>
            <a:rPr lang="en-GB" dirty="0"/>
            <a:t>]</a:t>
          </a:r>
          <a:r>
            <a:rPr lang="en-GB" i="1" dirty="0"/>
            <a:t>.</a:t>
          </a:r>
          <a:r>
            <a:rPr lang="en-GB" dirty="0"/>
            <a:t> Plan the structure of your presentation, including short titles of the headings of your slides and using bullet points to describe the content.” </a:t>
          </a:r>
          <a:r>
            <a:rPr lang="en-GB" baseline="30000" dirty="0"/>
            <a:t>[</a:t>
          </a:r>
          <a:r>
            <a:rPr lang="en-GB" baseline="30000" dirty="0">
              <a:hlinkClick xmlns:r="http://schemas.openxmlformats.org/officeDocument/2006/relationships" r:id="rId1"/>
            </a:rPr>
            <a:t>8</a:t>
          </a:r>
          <a:r>
            <a:rPr lang="en-GB" baseline="30000" dirty="0"/>
            <a:t>]</a:t>
          </a:r>
          <a:endParaRPr lang="en-US" dirty="0"/>
        </a:p>
      </dgm:t>
    </dgm:pt>
    <dgm:pt modelId="{8AC261AC-D522-417A-971E-028C8886DBBB}" type="parTrans" cxnId="{EBCF5D96-E808-4AE0-ACE2-1D8516E7570B}">
      <dgm:prSet/>
      <dgm:spPr/>
      <dgm:t>
        <a:bodyPr/>
        <a:lstStyle/>
        <a:p>
          <a:endParaRPr lang="en-US"/>
        </a:p>
      </dgm:t>
    </dgm:pt>
    <dgm:pt modelId="{B9390B10-C493-4D2A-9D3A-3B3D5C78E6B8}" type="sibTrans" cxnId="{EBCF5D96-E808-4AE0-ACE2-1D8516E7570B}">
      <dgm:prSet/>
      <dgm:spPr/>
      <dgm:t>
        <a:bodyPr/>
        <a:lstStyle/>
        <a:p>
          <a:endParaRPr lang="en-US"/>
        </a:p>
      </dgm:t>
    </dgm:pt>
    <dgm:pt modelId="{BA3AE6D9-AA4E-4245-AF38-E7B5363E932F}" type="pres">
      <dgm:prSet presAssocID="{C0D9603F-BF2D-4E74-B19A-F80AF8073BB7}" presName="root" presStyleCnt="0">
        <dgm:presLayoutVars>
          <dgm:dir/>
          <dgm:resizeHandles val="exact"/>
        </dgm:presLayoutVars>
      </dgm:prSet>
      <dgm:spPr/>
    </dgm:pt>
    <dgm:pt modelId="{A3505C3E-FD0E-4A3E-A55D-9E4149806E59}" type="pres">
      <dgm:prSet presAssocID="{8D1D5603-B205-4672-AF37-4AA310AD4AE4}" presName="compNode" presStyleCnt="0"/>
      <dgm:spPr/>
    </dgm:pt>
    <dgm:pt modelId="{1FAD6BBF-A407-43B4-891D-19CFB6360825}" type="pres">
      <dgm:prSet presAssocID="{8D1D5603-B205-4672-AF37-4AA310AD4AE4}" presName="iconRect" presStyleLbl="node1" presStyleIdx="0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hulgebäude"/>
        </a:ext>
      </dgm:extLst>
    </dgm:pt>
    <dgm:pt modelId="{61772130-4C1E-4E3D-B669-8932B9CF933C}" type="pres">
      <dgm:prSet presAssocID="{8D1D5603-B205-4672-AF37-4AA310AD4AE4}" presName="iconSpace" presStyleCnt="0"/>
      <dgm:spPr/>
    </dgm:pt>
    <dgm:pt modelId="{B46D2266-0FFD-49BE-9407-9CC1D38CB6FC}" type="pres">
      <dgm:prSet presAssocID="{8D1D5603-B205-4672-AF37-4AA310AD4AE4}" presName="parTx" presStyleLbl="revTx" presStyleIdx="0" presStyleCnt="4">
        <dgm:presLayoutVars>
          <dgm:chMax val="0"/>
          <dgm:chPref val="0"/>
        </dgm:presLayoutVars>
      </dgm:prSet>
      <dgm:spPr/>
    </dgm:pt>
    <dgm:pt modelId="{2865DB0F-90B2-4A90-BD68-BBEA97DCE5D1}" type="pres">
      <dgm:prSet presAssocID="{8D1D5603-B205-4672-AF37-4AA310AD4AE4}" presName="txSpace" presStyleCnt="0"/>
      <dgm:spPr/>
    </dgm:pt>
    <dgm:pt modelId="{59E71459-0A9E-4759-9E9C-8996F7322069}" type="pres">
      <dgm:prSet presAssocID="{8D1D5603-B205-4672-AF37-4AA310AD4AE4}" presName="desTx" presStyleLbl="revTx" presStyleIdx="1" presStyleCnt="4">
        <dgm:presLayoutVars/>
      </dgm:prSet>
      <dgm:spPr/>
    </dgm:pt>
    <dgm:pt modelId="{FE936EBC-848B-412B-9D35-1BF354EDAF1C}" type="pres">
      <dgm:prSet presAssocID="{39FB354E-82DD-4794-8921-9BC0F87ABE0D}" presName="sibTrans" presStyleCnt="0"/>
      <dgm:spPr/>
    </dgm:pt>
    <dgm:pt modelId="{16DF125B-7B89-41DD-9E6B-FB1A3639653B}" type="pres">
      <dgm:prSet presAssocID="{EDB281FA-1C9C-4132-A379-7658A2F43D13}" presName="compNode" presStyleCnt="0"/>
      <dgm:spPr/>
    </dgm:pt>
    <dgm:pt modelId="{872E4F1F-61BB-4F37-9990-DE9AB0E0B600}" type="pres">
      <dgm:prSet presAssocID="{EDB281FA-1C9C-4132-A379-7658A2F43D13}" presName="iconRect" presStyleLbl="node1" presStyleIdx="1" presStyleCnt="2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lemmbrett abgehakt mit einfarbiger Füllung"/>
        </a:ext>
      </dgm:extLst>
    </dgm:pt>
    <dgm:pt modelId="{9B8E3247-716A-4132-881F-56675B4BF07A}" type="pres">
      <dgm:prSet presAssocID="{EDB281FA-1C9C-4132-A379-7658A2F43D13}" presName="iconSpace" presStyleCnt="0"/>
      <dgm:spPr/>
    </dgm:pt>
    <dgm:pt modelId="{D710CBED-0E6D-4691-BFDC-2AF5C5FF9F19}" type="pres">
      <dgm:prSet presAssocID="{EDB281FA-1C9C-4132-A379-7658A2F43D13}" presName="parTx" presStyleLbl="revTx" presStyleIdx="2" presStyleCnt="4">
        <dgm:presLayoutVars>
          <dgm:chMax val="0"/>
          <dgm:chPref val="0"/>
        </dgm:presLayoutVars>
      </dgm:prSet>
      <dgm:spPr/>
    </dgm:pt>
    <dgm:pt modelId="{005A5851-C82F-4754-9641-7143D1DB124D}" type="pres">
      <dgm:prSet presAssocID="{EDB281FA-1C9C-4132-A379-7658A2F43D13}" presName="txSpace" presStyleCnt="0"/>
      <dgm:spPr/>
    </dgm:pt>
    <dgm:pt modelId="{77191BBE-046C-4B06-94C4-57CEB7468507}" type="pres">
      <dgm:prSet presAssocID="{EDB281FA-1C9C-4132-A379-7658A2F43D13}" presName="desTx" presStyleLbl="revTx" presStyleIdx="3" presStyleCnt="4">
        <dgm:presLayoutVars/>
      </dgm:prSet>
      <dgm:spPr/>
    </dgm:pt>
  </dgm:ptLst>
  <dgm:cxnLst>
    <dgm:cxn modelId="{6F4D2747-FC1A-4A57-80A7-953897C83288}" srcId="{C0D9603F-BF2D-4E74-B19A-F80AF8073BB7}" destId="{8D1D5603-B205-4672-AF37-4AA310AD4AE4}" srcOrd="0" destOrd="0" parTransId="{51467742-6323-4270-9352-D6AEBCBC92DB}" sibTransId="{39FB354E-82DD-4794-8921-9BC0F87ABE0D}"/>
    <dgm:cxn modelId="{F9EC3C58-FEA8-4EE9-BFBA-B6D2B0AD849E}" srcId="{C0D9603F-BF2D-4E74-B19A-F80AF8073BB7}" destId="{EDB281FA-1C9C-4132-A379-7658A2F43D13}" srcOrd="1" destOrd="0" parTransId="{02B1F827-869E-4C39-A9E9-4D6B2AF5B52C}" sibTransId="{F6B405EA-93DD-4CBB-B784-5CDBCA37E21C}"/>
    <dgm:cxn modelId="{AB6B5B7E-D4F1-4F86-A687-D9F90B065B15}" type="presOf" srcId="{8D1D5603-B205-4672-AF37-4AA310AD4AE4}" destId="{B46D2266-0FFD-49BE-9407-9CC1D38CB6FC}" srcOrd="0" destOrd="0" presId="urn:microsoft.com/office/officeart/2018/2/layout/IconLabelDescriptionList"/>
    <dgm:cxn modelId="{73573489-007F-43FF-93E4-D096D98A298C}" srcId="{8D1D5603-B205-4672-AF37-4AA310AD4AE4}" destId="{5B16DECD-A6AA-4C63-AF3A-9B008DD06549}" srcOrd="0" destOrd="0" parTransId="{DA6F38F2-A9FB-4C6C-9D4F-9C2EDBD6CFFA}" sibTransId="{39176AC1-58D3-4736-9F3E-A8EE35BDEED6}"/>
    <dgm:cxn modelId="{EBCF5D96-E808-4AE0-ACE2-1D8516E7570B}" srcId="{EDB281FA-1C9C-4132-A379-7658A2F43D13}" destId="{710A0765-52AE-48C5-A72B-88B9336FC004}" srcOrd="0" destOrd="0" parTransId="{8AC261AC-D522-417A-971E-028C8886DBBB}" sibTransId="{B9390B10-C493-4D2A-9D3A-3B3D5C78E6B8}"/>
    <dgm:cxn modelId="{6FF12B9A-8B03-4D77-9B71-A4884AD7DB39}" type="presOf" srcId="{710A0765-52AE-48C5-A72B-88B9336FC004}" destId="{77191BBE-046C-4B06-94C4-57CEB7468507}" srcOrd="0" destOrd="0" presId="urn:microsoft.com/office/officeart/2018/2/layout/IconLabelDescriptionList"/>
    <dgm:cxn modelId="{C339BABC-F045-438A-BF18-3AA172CDB883}" type="presOf" srcId="{EDB281FA-1C9C-4132-A379-7658A2F43D13}" destId="{D710CBED-0E6D-4691-BFDC-2AF5C5FF9F19}" srcOrd="0" destOrd="0" presId="urn:microsoft.com/office/officeart/2018/2/layout/IconLabelDescriptionList"/>
    <dgm:cxn modelId="{03E29CC4-5EFB-4C2F-AD1A-E10B4D0FF33F}" type="presOf" srcId="{C0D9603F-BF2D-4E74-B19A-F80AF8073BB7}" destId="{BA3AE6D9-AA4E-4245-AF38-E7B5363E932F}" srcOrd="0" destOrd="0" presId="urn:microsoft.com/office/officeart/2018/2/layout/IconLabelDescriptionList"/>
    <dgm:cxn modelId="{B8E786DA-FAC0-42F6-8C4C-B8F13E48D673}" type="presOf" srcId="{5B16DECD-A6AA-4C63-AF3A-9B008DD06549}" destId="{59E71459-0A9E-4759-9E9C-8996F7322069}" srcOrd="0" destOrd="0" presId="urn:microsoft.com/office/officeart/2018/2/layout/IconLabelDescriptionList"/>
    <dgm:cxn modelId="{22279D2E-59D8-4302-8328-7726AD3A2A1A}" type="presParOf" srcId="{BA3AE6D9-AA4E-4245-AF38-E7B5363E932F}" destId="{A3505C3E-FD0E-4A3E-A55D-9E4149806E59}" srcOrd="0" destOrd="0" presId="urn:microsoft.com/office/officeart/2018/2/layout/IconLabelDescriptionList"/>
    <dgm:cxn modelId="{936AB5FE-D2BE-4E3B-9974-D9D831580725}" type="presParOf" srcId="{A3505C3E-FD0E-4A3E-A55D-9E4149806E59}" destId="{1FAD6BBF-A407-43B4-891D-19CFB6360825}" srcOrd="0" destOrd="0" presId="urn:microsoft.com/office/officeart/2018/2/layout/IconLabelDescriptionList"/>
    <dgm:cxn modelId="{60130896-4DB2-4924-ADBA-0FC52A15BE01}" type="presParOf" srcId="{A3505C3E-FD0E-4A3E-A55D-9E4149806E59}" destId="{61772130-4C1E-4E3D-B669-8932B9CF933C}" srcOrd="1" destOrd="0" presId="urn:microsoft.com/office/officeart/2018/2/layout/IconLabelDescriptionList"/>
    <dgm:cxn modelId="{25897BDD-E8C6-4D35-80FA-C40B2CD00B45}" type="presParOf" srcId="{A3505C3E-FD0E-4A3E-A55D-9E4149806E59}" destId="{B46D2266-0FFD-49BE-9407-9CC1D38CB6FC}" srcOrd="2" destOrd="0" presId="urn:microsoft.com/office/officeart/2018/2/layout/IconLabelDescriptionList"/>
    <dgm:cxn modelId="{138AB1AF-5007-419D-97D4-EF7EBC936E77}" type="presParOf" srcId="{A3505C3E-FD0E-4A3E-A55D-9E4149806E59}" destId="{2865DB0F-90B2-4A90-BD68-BBEA97DCE5D1}" srcOrd="3" destOrd="0" presId="urn:microsoft.com/office/officeart/2018/2/layout/IconLabelDescriptionList"/>
    <dgm:cxn modelId="{E577930C-3213-4655-9966-FB7A6D2EF224}" type="presParOf" srcId="{A3505C3E-FD0E-4A3E-A55D-9E4149806E59}" destId="{59E71459-0A9E-4759-9E9C-8996F7322069}" srcOrd="4" destOrd="0" presId="urn:microsoft.com/office/officeart/2018/2/layout/IconLabelDescriptionList"/>
    <dgm:cxn modelId="{5184F6C5-8A75-4104-8426-EE7DAA404CBF}" type="presParOf" srcId="{BA3AE6D9-AA4E-4245-AF38-E7B5363E932F}" destId="{FE936EBC-848B-412B-9D35-1BF354EDAF1C}" srcOrd="1" destOrd="0" presId="urn:microsoft.com/office/officeart/2018/2/layout/IconLabelDescriptionList"/>
    <dgm:cxn modelId="{32EA74F5-BE28-41F3-8631-BCF39A18E6EB}" type="presParOf" srcId="{BA3AE6D9-AA4E-4245-AF38-E7B5363E932F}" destId="{16DF125B-7B89-41DD-9E6B-FB1A3639653B}" srcOrd="2" destOrd="0" presId="urn:microsoft.com/office/officeart/2018/2/layout/IconLabelDescriptionList"/>
    <dgm:cxn modelId="{CC9FE7B3-E1E6-4C19-96AE-95547AB48BCC}" type="presParOf" srcId="{16DF125B-7B89-41DD-9E6B-FB1A3639653B}" destId="{872E4F1F-61BB-4F37-9990-DE9AB0E0B600}" srcOrd="0" destOrd="0" presId="urn:microsoft.com/office/officeart/2018/2/layout/IconLabelDescriptionList"/>
    <dgm:cxn modelId="{EF95A938-E739-4D9F-97EC-A072512B977C}" type="presParOf" srcId="{16DF125B-7B89-41DD-9E6B-FB1A3639653B}" destId="{9B8E3247-716A-4132-881F-56675B4BF07A}" srcOrd="1" destOrd="0" presId="urn:microsoft.com/office/officeart/2018/2/layout/IconLabelDescriptionList"/>
    <dgm:cxn modelId="{0A45C935-9445-43F4-B27E-C7BB84D6D18F}" type="presParOf" srcId="{16DF125B-7B89-41DD-9E6B-FB1A3639653B}" destId="{D710CBED-0E6D-4691-BFDC-2AF5C5FF9F19}" srcOrd="2" destOrd="0" presId="urn:microsoft.com/office/officeart/2018/2/layout/IconLabelDescriptionList"/>
    <dgm:cxn modelId="{131F2247-B6A9-41EF-B658-BE830C931139}" type="presParOf" srcId="{16DF125B-7B89-41DD-9E6B-FB1A3639653B}" destId="{005A5851-C82F-4754-9641-7143D1DB124D}" srcOrd="3" destOrd="0" presId="urn:microsoft.com/office/officeart/2018/2/layout/IconLabelDescriptionList"/>
    <dgm:cxn modelId="{C8C8C3FA-C833-48DA-9658-A58E62DC5A5F}" type="presParOf" srcId="{16DF125B-7B89-41DD-9E6B-FB1A3639653B}" destId="{77191BBE-046C-4B06-94C4-57CEB7468507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FA2048-C921-4E4A-8596-321FC63B968D}">
      <dsp:nvSpPr>
        <dsp:cNvPr id="0" name=""/>
        <dsp:cNvSpPr/>
      </dsp:nvSpPr>
      <dsp:spPr>
        <a:xfrm>
          <a:off x="0" y="4065373"/>
          <a:ext cx="11523133" cy="1334346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>
              <a:solidFill>
                <a:schemeClr val="bg1"/>
              </a:solidFill>
            </a:rPr>
            <a:t>Proposed Solution</a:t>
          </a:r>
        </a:p>
      </dsp:txBody>
      <dsp:txXfrm>
        <a:off x="0" y="4065373"/>
        <a:ext cx="11523133" cy="720547"/>
      </dsp:txXfrm>
    </dsp:sp>
    <dsp:sp modelId="{A9DA4B97-742F-45EB-B291-89390D68DAF1}">
      <dsp:nvSpPr>
        <dsp:cNvPr id="0" name=""/>
        <dsp:cNvSpPr/>
      </dsp:nvSpPr>
      <dsp:spPr>
        <a:xfrm>
          <a:off x="0" y="4759234"/>
          <a:ext cx="11523133" cy="613799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Enable exploratory search via graph representation </a:t>
          </a:r>
          <a:r>
            <a:rPr lang="en-GB" sz="1800" kern="1200" baseline="30000" dirty="0"/>
            <a:t>[</a:t>
          </a:r>
          <a:r>
            <a:rPr lang="en-GB" sz="1800" kern="1200" baseline="30000" dirty="0">
              <a:hlinkClick xmlns:r="http://schemas.openxmlformats.org/officeDocument/2006/relationships" r:id="rId1"/>
            </a:rPr>
            <a:t>4</a:t>
          </a:r>
          <a:r>
            <a:rPr lang="en-GB" sz="1800" kern="1200" baseline="30000" dirty="0"/>
            <a:t>] [</a:t>
          </a:r>
          <a:r>
            <a:rPr lang="en-GB" sz="1800" kern="1200" baseline="30000" dirty="0">
              <a:hlinkClick xmlns:r="http://schemas.openxmlformats.org/officeDocument/2006/relationships" r:id="rId2"/>
            </a:rPr>
            <a:t>5</a:t>
          </a:r>
          <a:r>
            <a:rPr lang="en-GB" sz="1800" kern="1200" baseline="30000" dirty="0"/>
            <a:t>]</a:t>
          </a:r>
          <a:endParaRPr lang="en-US" sz="1800" kern="1200" dirty="0"/>
        </a:p>
      </dsp:txBody>
      <dsp:txXfrm>
        <a:off x="0" y="4759234"/>
        <a:ext cx="11523133" cy="613799"/>
      </dsp:txXfrm>
    </dsp:sp>
    <dsp:sp modelId="{0334B80E-26EF-4A85-A372-2AD09471B206}">
      <dsp:nvSpPr>
        <dsp:cNvPr id="0" name=""/>
        <dsp:cNvSpPr/>
      </dsp:nvSpPr>
      <dsp:spPr>
        <a:xfrm rot="10800000">
          <a:off x="0" y="2033164"/>
          <a:ext cx="11523133" cy="2052224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>
              <a:solidFill>
                <a:schemeClr val="bg1"/>
              </a:solidFill>
            </a:rPr>
            <a:t>Approach</a:t>
          </a:r>
        </a:p>
      </dsp:txBody>
      <dsp:txXfrm rot="-10800000">
        <a:off x="0" y="2033164"/>
        <a:ext cx="11523133" cy="720330"/>
      </dsp:txXfrm>
    </dsp:sp>
    <dsp:sp modelId="{5AE8FD77-F01A-4BC9-AA50-F0DDB1FA6028}">
      <dsp:nvSpPr>
        <dsp:cNvPr id="0" name=""/>
        <dsp:cNvSpPr/>
      </dsp:nvSpPr>
      <dsp:spPr>
        <a:xfrm>
          <a:off x="0" y="2753495"/>
          <a:ext cx="5761566" cy="613615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Generate overview </a:t>
          </a:r>
          <a:r>
            <a:rPr lang="en-GB" sz="1800" kern="1200" baseline="30000" dirty="0"/>
            <a:t>[</a:t>
          </a:r>
          <a:r>
            <a:rPr lang="en-GB" sz="1800" kern="1200" baseline="30000" dirty="0">
              <a:hlinkClick xmlns:r="http://schemas.openxmlformats.org/officeDocument/2006/relationships" r:id="rId3"/>
            </a:rPr>
            <a:t>3</a:t>
          </a:r>
          <a:r>
            <a:rPr lang="en-GB" sz="1800" kern="1200" baseline="30000" dirty="0"/>
            <a:t>]</a:t>
          </a:r>
          <a:endParaRPr lang="en-US" sz="1800" kern="1200" dirty="0"/>
        </a:p>
      </dsp:txBody>
      <dsp:txXfrm>
        <a:off x="0" y="2753495"/>
        <a:ext cx="5761566" cy="613615"/>
      </dsp:txXfrm>
    </dsp:sp>
    <dsp:sp modelId="{477E5487-9B78-46E1-9DB8-C0637D0DF3F1}">
      <dsp:nvSpPr>
        <dsp:cNvPr id="0" name=""/>
        <dsp:cNvSpPr/>
      </dsp:nvSpPr>
      <dsp:spPr>
        <a:xfrm>
          <a:off x="5761566" y="2753495"/>
          <a:ext cx="5761566" cy="613615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Visual information seeking mantra: “Overview first, zoom and filter, then details-on-demand” </a:t>
          </a:r>
          <a:r>
            <a:rPr lang="en-GB" sz="1800" kern="1200" baseline="30000" dirty="0"/>
            <a:t>[</a:t>
          </a:r>
          <a:r>
            <a:rPr lang="en-GB" sz="1800" kern="1200" baseline="30000" dirty="0">
              <a:hlinkClick xmlns:r="http://schemas.openxmlformats.org/officeDocument/2006/relationships" r:id="rId4"/>
            </a:rPr>
            <a:t>7</a:t>
          </a:r>
          <a:r>
            <a:rPr lang="en-GB" sz="1800" kern="1200" baseline="30000" dirty="0"/>
            <a:t>]</a:t>
          </a:r>
          <a:endParaRPr lang="en-US" sz="1800" kern="1200" dirty="0"/>
        </a:p>
      </dsp:txBody>
      <dsp:txXfrm>
        <a:off x="5761566" y="2753495"/>
        <a:ext cx="5761566" cy="613615"/>
      </dsp:txXfrm>
    </dsp:sp>
    <dsp:sp modelId="{4C632770-620A-4FA2-AB5B-30DDDDB3B83D}">
      <dsp:nvSpPr>
        <dsp:cNvPr id="0" name=""/>
        <dsp:cNvSpPr/>
      </dsp:nvSpPr>
      <dsp:spPr>
        <a:xfrm rot="10800000">
          <a:off x="0" y="954"/>
          <a:ext cx="11523133" cy="2052224"/>
        </a:xfrm>
        <a:prstGeom prst="upArrowCallou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4912" tIns="184912" rIns="184912" bIns="184912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>
              <a:solidFill>
                <a:schemeClr val="bg1"/>
              </a:solidFill>
            </a:rPr>
            <a:t>Problem</a:t>
          </a:r>
        </a:p>
      </dsp:txBody>
      <dsp:txXfrm rot="-10800000">
        <a:off x="0" y="954"/>
        <a:ext cx="11523133" cy="720330"/>
      </dsp:txXfrm>
    </dsp:sp>
    <dsp:sp modelId="{E4D8D5F5-26A6-4769-86EE-62ADFBC39025}">
      <dsp:nvSpPr>
        <dsp:cNvPr id="0" name=""/>
        <dsp:cNvSpPr/>
      </dsp:nvSpPr>
      <dsp:spPr>
        <a:xfrm>
          <a:off x="5626" y="721285"/>
          <a:ext cx="3837293" cy="613615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New in a domain </a:t>
          </a:r>
          <a:r>
            <a:rPr lang="en-GB" sz="1800" kern="1200" dirty="0">
              <a:sym typeface="Wingdings" panose="05000000000000000000" pitchFamily="2" charset="2"/>
            </a:rPr>
            <a:t></a:t>
          </a:r>
          <a:r>
            <a:rPr lang="en-GB" sz="1800" kern="1200" dirty="0"/>
            <a:t> Missing domain-specific knowledge </a:t>
          </a:r>
          <a:r>
            <a:rPr lang="en-GB" sz="1800" kern="1200" baseline="30000" dirty="0"/>
            <a:t>[</a:t>
          </a:r>
          <a:r>
            <a:rPr lang="en-GB" sz="1800" kern="1200" baseline="30000" dirty="0">
              <a:hlinkClick xmlns:r="http://schemas.openxmlformats.org/officeDocument/2006/relationships" r:id="rId5"/>
            </a:rPr>
            <a:t>1</a:t>
          </a:r>
          <a:r>
            <a:rPr lang="en-GB" sz="1800" kern="1200" baseline="30000" dirty="0"/>
            <a:t>] [</a:t>
          </a:r>
          <a:r>
            <a:rPr lang="en-GB" sz="1800" kern="1200" baseline="30000" dirty="0">
              <a:hlinkClick xmlns:r="http://schemas.openxmlformats.org/officeDocument/2006/relationships" r:id="rId6"/>
            </a:rPr>
            <a:t>2</a:t>
          </a:r>
          <a:r>
            <a:rPr lang="en-GB" sz="1800" kern="1200" baseline="30000" dirty="0"/>
            <a:t>] [</a:t>
          </a:r>
          <a:r>
            <a:rPr lang="en-GB" sz="1800" kern="1200" baseline="30000" dirty="0">
              <a:hlinkClick xmlns:r="http://schemas.openxmlformats.org/officeDocument/2006/relationships" r:id="rId1"/>
            </a:rPr>
            <a:t>4</a:t>
          </a:r>
          <a:r>
            <a:rPr lang="en-GB" sz="1800" kern="1200" baseline="30000" dirty="0"/>
            <a:t>]</a:t>
          </a:r>
          <a:endParaRPr lang="en-US" sz="1800" kern="1200" dirty="0"/>
        </a:p>
      </dsp:txBody>
      <dsp:txXfrm>
        <a:off x="5626" y="721285"/>
        <a:ext cx="3837293" cy="613615"/>
      </dsp:txXfrm>
    </dsp:sp>
    <dsp:sp modelId="{256854C2-725B-40E6-AE69-6EFFA9CE54A6}">
      <dsp:nvSpPr>
        <dsp:cNvPr id="0" name=""/>
        <dsp:cNvSpPr/>
      </dsp:nvSpPr>
      <dsp:spPr>
        <a:xfrm>
          <a:off x="3842919" y="721285"/>
          <a:ext cx="3837293" cy="613615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Information overload </a:t>
          </a:r>
          <a:endParaRPr lang="en-US" sz="1800" kern="1200" dirty="0"/>
        </a:p>
      </dsp:txBody>
      <dsp:txXfrm>
        <a:off x="3842919" y="721285"/>
        <a:ext cx="3837293" cy="613615"/>
      </dsp:txXfrm>
    </dsp:sp>
    <dsp:sp modelId="{682B6867-D406-4C1D-98BD-C7EFF8243226}">
      <dsp:nvSpPr>
        <dsp:cNvPr id="0" name=""/>
        <dsp:cNvSpPr/>
      </dsp:nvSpPr>
      <dsp:spPr>
        <a:xfrm>
          <a:off x="7680213" y="721285"/>
          <a:ext cx="3837293" cy="613615"/>
        </a:xfrm>
        <a:prstGeom prst="rect">
          <a:avLst/>
        </a:prstGeom>
        <a:solidFill>
          <a:schemeClr val="accent5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tx1">
              <a:alpha val="9000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22860" rIns="128016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Unclear where to start and where to go next </a:t>
          </a:r>
          <a:r>
            <a:rPr lang="de-DE" sz="1800" kern="1200" baseline="30000" dirty="0"/>
            <a:t>[</a:t>
          </a:r>
          <a:r>
            <a:rPr lang="de-DE" sz="1800" kern="1200" baseline="30000" dirty="0">
              <a:hlinkClick xmlns:r="http://schemas.openxmlformats.org/officeDocument/2006/relationships" r:id="rId7"/>
            </a:rPr>
            <a:t>6</a:t>
          </a:r>
          <a:r>
            <a:rPr lang="de-DE" sz="1800" kern="1200" baseline="30000" dirty="0"/>
            <a:t>] </a:t>
          </a:r>
          <a:endParaRPr lang="en-US" sz="1800" kern="1200" dirty="0"/>
        </a:p>
      </dsp:txBody>
      <dsp:txXfrm>
        <a:off x="7680213" y="721285"/>
        <a:ext cx="3837293" cy="61361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87A30C-20F9-4098-B8EB-1D04D9EC1542}">
      <dsp:nvSpPr>
        <dsp:cNvPr id="0" name=""/>
        <dsp:cNvSpPr/>
      </dsp:nvSpPr>
      <dsp:spPr>
        <a:xfrm>
          <a:off x="3332312" y="1274626"/>
          <a:ext cx="7342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34214" y="45720"/>
              </a:lnTo>
            </a:path>
          </a:pathLst>
        </a:custGeom>
        <a:noFill/>
        <a:ln w="9525" cap="flat" cmpd="sng" algn="ctr">
          <a:noFill/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680299" y="1316522"/>
        <a:ext cx="38240" cy="7648"/>
      </dsp:txXfrm>
    </dsp:sp>
    <dsp:sp modelId="{9CD16543-67E0-42DB-A504-09F2533C2BD5}">
      <dsp:nvSpPr>
        <dsp:cNvPr id="0" name=""/>
        <dsp:cNvSpPr/>
      </dsp:nvSpPr>
      <dsp:spPr>
        <a:xfrm>
          <a:off x="8833" y="322762"/>
          <a:ext cx="3325279" cy="1995167"/>
        </a:xfrm>
        <a:prstGeom prst="rect">
          <a:avLst/>
        </a:prstGeom>
        <a:solidFill>
          <a:srgbClr val="C4DCF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941" tIns="171036" rIns="162941" bIns="171036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>
              <a:solidFill>
                <a:schemeClr val="tx1"/>
              </a:solidFill>
            </a:rPr>
            <a:t>Focus on knowledge acquisition task (based on feedback from round 1)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8833" y="322762"/>
        <a:ext cx="3325279" cy="1995167"/>
      </dsp:txXfrm>
    </dsp:sp>
    <dsp:sp modelId="{74F9124A-6650-4F58-BC32-29EDFD7DDCC1}">
      <dsp:nvSpPr>
        <dsp:cNvPr id="0" name=""/>
        <dsp:cNvSpPr/>
      </dsp:nvSpPr>
      <dsp:spPr>
        <a:xfrm>
          <a:off x="7422406" y="1274626"/>
          <a:ext cx="7342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34214" y="45720"/>
              </a:lnTo>
            </a:path>
          </a:pathLst>
        </a:custGeom>
        <a:noFill/>
        <a:ln w="9525" cap="flat" cmpd="sng" algn="ctr">
          <a:noFill/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770392" y="1316522"/>
        <a:ext cx="38240" cy="7648"/>
      </dsp:txXfrm>
    </dsp:sp>
    <dsp:sp modelId="{B26A8B1D-D73A-40AC-8235-BA0B6B853212}">
      <dsp:nvSpPr>
        <dsp:cNvPr id="0" name=""/>
        <dsp:cNvSpPr/>
      </dsp:nvSpPr>
      <dsp:spPr>
        <a:xfrm>
          <a:off x="4098926" y="322762"/>
          <a:ext cx="3325279" cy="1995167"/>
        </a:xfrm>
        <a:prstGeom prst="rect">
          <a:avLst/>
        </a:prstGeom>
        <a:solidFill>
          <a:srgbClr val="C4DCF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941" tIns="171036" rIns="162941" bIns="171036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>
              <a:solidFill>
                <a:schemeClr val="tx1"/>
              </a:solidFill>
            </a:rPr>
            <a:t>No more separation of hierarchy graph and search bar (based on feedback from round 1)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4098926" y="322762"/>
        <a:ext cx="3325279" cy="1995167"/>
      </dsp:txXfrm>
    </dsp:sp>
    <dsp:sp modelId="{8ACCA666-B355-491F-A05B-E461DB75CEB8}">
      <dsp:nvSpPr>
        <dsp:cNvPr id="0" name=""/>
        <dsp:cNvSpPr/>
      </dsp:nvSpPr>
      <dsp:spPr>
        <a:xfrm>
          <a:off x="1671473" y="2316130"/>
          <a:ext cx="8180186" cy="734214"/>
        </a:xfrm>
        <a:custGeom>
          <a:avLst/>
          <a:gdLst/>
          <a:ahLst/>
          <a:cxnLst/>
          <a:rect l="0" t="0" r="0" b="0"/>
          <a:pathLst>
            <a:path>
              <a:moveTo>
                <a:pt x="8180186" y="0"/>
              </a:moveTo>
              <a:lnTo>
                <a:pt x="8180186" y="384207"/>
              </a:lnTo>
              <a:lnTo>
                <a:pt x="0" y="384207"/>
              </a:lnTo>
              <a:lnTo>
                <a:pt x="0" y="734214"/>
              </a:lnTo>
            </a:path>
          </a:pathLst>
        </a:custGeom>
        <a:noFill/>
        <a:ln w="9525" cap="flat" cmpd="sng" algn="ctr">
          <a:noFill/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>
            <a:ln>
              <a:solidFill>
                <a:sysClr val="windowText" lastClr="000000"/>
              </a:solidFill>
            </a:ln>
            <a:solidFill>
              <a:sysClr val="windowText" lastClr="000000"/>
            </a:solidFill>
          </a:endParaRPr>
        </a:p>
      </dsp:txBody>
      <dsp:txXfrm>
        <a:off x="5556169" y="2679413"/>
        <a:ext cx="410793" cy="7648"/>
      </dsp:txXfrm>
    </dsp:sp>
    <dsp:sp modelId="{4636E24E-791E-45D3-A6C1-A8A0654FAB70}">
      <dsp:nvSpPr>
        <dsp:cNvPr id="0" name=""/>
        <dsp:cNvSpPr/>
      </dsp:nvSpPr>
      <dsp:spPr>
        <a:xfrm>
          <a:off x="8189020" y="322762"/>
          <a:ext cx="3325279" cy="1995167"/>
        </a:xfrm>
        <a:prstGeom prst="rect">
          <a:avLst/>
        </a:prstGeom>
        <a:solidFill>
          <a:srgbClr val="C4DCF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941" tIns="171036" rIns="162941" bIns="171036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>
              <a:solidFill>
                <a:schemeClr val="tx1"/>
              </a:solidFill>
            </a:rPr>
            <a:t>Not exclusively recorded meetings </a:t>
          </a:r>
          <a:r>
            <a:rPr lang="en-GB" sz="2500" kern="1200" dirty="0">
              <a:solidFill>
                <a:schemeClr val="tx1"/>
              </a:solidFill>
              <a:sym typeface="Wingdings" panose="05000000000000000000" pitchFamily="2" charset="2"/>
            </a:rPr>
            <a:t></a:t>
          </a:r>
          <a:r>
            <a:rPr lang="en-GB" sz="2500" kern="1200" dirty="0">
              <a:solidFill>
                <a:schemeClr val="tx1"/>
              </a:solidFill>
            </a:rPr>
            <a:t> participants could participate on their own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8189020" y="322762"/>
        <a:ext cx="3325279" cy="1995167"/>
      </dsp:txXfrm>
    </dsp:sp>
    <dsp:sp modelId="{01A15BC8-528E-4F4D-BBBE-E364096ECB92}">
      <dsp:nvSpPr>
        <dsp:cNvPr id="0" name=""/>
        <dsp:cNvSpPr/>
      </dsp:nvSpPr>
      <dsp:spPr>
        <a:xfrm>
          <a:off x="3332312" y="4034608"/>
          <a:ext cx="7342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34214" y="45720"/>
              </a:lnTo>
            </a:path>
          </a:pathLst>
        </a:custGeom>
        <a:noFill/>
        <a:ln w="9525" cap="flat" cmpd="sng" algn="ctr">
          <a:noFill/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680299" y="4076504"/>
        <a:ext cx="38240" cy="7648"/>
      </dsp:txXfrm>
    </dsp:sp>
    <dsp:sp modelId="{D6976816-6A15-483A-87E8-E03B2D32DC1F}">
      <dsp:nvSpPr>
        <dsp:cNvPr id="0" name=""/>
        <dsp:cNvSpPr/>
      </dsp:nvSpPr>
      <dsp:spPr>
        <a:xfrm>
          <a:off x="8833" y="3082744"/>
          <a:ext cx="3325279" cy="1995167"/>
        </a:xfrm>
        <a:prstGeom prst="rect">
          <a:avLst/>
        </a:prstGeom>
        <a:solidFill>
          <a:srgbClr val="C4DCF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941" tIns="171036" rIns="162941" bIns="171036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>
              <a:solidFill>
                <a:schemeClr val="tx1"/>
              </a:solidFill>
            </a:rPr>
            <a:t>No more time limit </a:t>
          </a:r>
          <a:br>
            <a:rPr lang="en-GB" sz="2500" kern="1200" dirty="0">
              <a:solidFill>
                <a:schemeClr val="tx1"/>
              </a:solidFill>
            </a:rPr>
          </a:br>
          <a:r>
            <a:rPr lang="en-GB" sz="2500" kern="1200" dirty="0">
              <a:solidFill>
                <a:schemeClr val="tx1"/>
              </a:solidFill>
              <a:sym typeface="Wingdings" panose="05000000000000000000" pitchFamily="2" charset="2"/>
            </a:rPr>
            <a:t></a:t>
          </a:r>
          <a:r>
            <a:rPr lang="en-GB" sz="2500" kern="1200" dirty="0">
              <a:solidFill>
                <a:schemeClr val="tx1"/>
              </a:solidFill>
            </a:rPr>
            <a:t> participants should search until they feel accomplished 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8833" y="3082744"/>
        <a:ext cx="3325279" cy="1995167"/>
      </dsp:txXfrm>
    </dsp:sp>
    <dsp:sp modelId="{A2888571-318F-4C47-9DE3-54A45043AD32}">
      <dsp:nvSpPr>
        <dsp:cNvPr id="0" name=""/>
        <dsp:cNvSpPr/>
      </dsp:nvSpPr>
      <dsp:spPr>
        <a:xfrm>
          <a:off x="7422406" y="4034608"/>
          <a:ext cx="734214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734214" y="45720"/>
              </a:lnTo>
            </a:path>
          </a:pathLst>
        </a:custGeom>
        <a:noFill/>
        <a:ln w="9525" cap="flat" cmpd="sng" algn="ctr">
          <a:noFill/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770392" y="4076504"/>
        <a:ext cx="38240" cy="7648"/>
      </dsp:txXfrm>
    </dsp:sp>
    <dsp:sp modelId="{B9C91181-1167-4CFE-8206-E5464062A21F}">
      <dsp:nvSpPr>
        <dsp:cNvPr id="0" name=""/>
        <dsp:cNvSpPr/>
      </dsp:nvSpPr>
      <dsp:spPr>
        <a:xfrm>
          <a:off x="4098926" y="3082744"/>
          <a:ext cx="3325279" cy="1995167"/>
        </a:xfrm>
        <a:prstGeom prst="rect">
          <a:avLst/>
        </a:prstGeom>
        <a:solidFill>
          <a:srgbClr val="C4DCF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941" tIns="171036" rIns="162941" bIns="171036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>
              <a:solidFill>
                <a:schemeClr val="tx1"/>
              </a:solidFill>
            </a:rPr>
            <a:t>Clarification of some questionnaire statements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4098926" y="3082744"/>
        <a:ext cx="3325279" cy="1995167"/>
      </dsp:txXfrm>
    </dsp:sp>
    <dsp:sp modelId="{1DC03363-CBC6-49FD-95BA-F2DACCE7E08C}">
      <dsp:nvSpPr>
        <dsp:cNvPr id="0" name=""/>
        <dsp:cNvSpPr/>
      </dsp:nvSpPr>
      <dsp:spPr>
        <a:xfrm>
          <a:off x="8189020" y="3082744"/>
          <a:ext cx="3325279" cy="1995167"/>
        </a:xfrm>
        <a:prstGeom prst="rect">
          <a:avLst/>
        </a:prstGeom>
        <a:solidFill>
          <a:srgbClr val="C4DCF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2941" tIns="171036" rIns="162941" bIns="171036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>
              <a:solidFill>
                <a:schemeClr val="tx1"/>
              </a:solidFill>
            </a:rPr>
            <a:t>Added of some statements to the open feedback </a:t>
          </a:r>
          <a:endParaRPr lang="en-US" sz="2500" kern="1200" dirty="0">
            <a:solidFill>
              <a:schemeClr val="tx1"/>
            </a:solidFill>
          </a:endParaRPr>
        </a:p>
      </dsp:txBody>
      <dsp:txXfrm>
        <a:off x="8189020" y="3082744"/>
        <a:ext cx="3325279" cy="1995167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4026A8C-ADF9-4424-B735-0BCF288BB7FB}">
      <dsp:nvSpPr>
        <dsp:cNvPr id="0" name=""/>
        <dsp:cNvSpPr/>
      </dsp:nvSpPr>
      <dsp:spPr>
        <a:xfrm>
          <a:off x="2445" y="196121"/>
          <a:ext cx="1203398" cy="120339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E34727-7DF7-4F67-9544-C6904F570138}">
      <dsp:nvSpPr>
        <dsp:cNvPr id="0" name=""/>
        <dsp:cNvSpPr/>
      </dsp:nvSpPr>
      <dsp:spPr>
        <a:xfrm>
          <a:off x="2445" y="1614882"/>
          <a:ext cx="3438281" cy="515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555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3500" kern="1200"/>
            <a:t>Conclusion</a:t>
          </a:r>
          <a:endParaRPr lang="en-US" sz="3500" kern="1200"/>
        </a:p>
      </dsp:txBody>
      <dsp:txXfrm>
        <a:off x="2445" y="1614882"/>
        <a:ext cx="3438281" cy="515742"/>
      </dsp:txXfrm>
    </dsp:sp>
    <dsp:sp modelId="{D0AB94CE-788C-4BA3-91F0-D5D5604EAD5E}">
      <dsp:nvSpPr>
        <dsp:cNvPr id="0" name=""/>
        <dsp:cNvSpPr/>
      </dsp:nvSpPr>
      <dsp:spPr>
        <a:xfrm>
          <a:off x="2445" y="2230793"/>
          <a:ext cx="3438281" cy="2973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Hierarchy Graph is </a:t>
          </a:r>
          <a:r>
            <a:rPr lang="en-GB" sz="1700" u="sng" kern="1200" dirty="0"/>
            <a:t>not</a:t>
          </a:r>
          <a:r>
            <a:rPr lang="en-GB" sz="1700" kern="1200" dirty="0"/>
            <a:t> a replacement for the Search bar</a:t>
          </a:r>
          <a:endParaRPr lang="en-US" sz="1700" kern="1200" dirty="0"/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Hierarchy Graph enriches search capabilities as a feature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/>
            <a:t>Seek new inspiration for keywords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dirty="0"/>
            <a:t>Gain an overview of the domain</a:t>
          </a:r>
          <a:endParaRPr lang="en-US" sz="1700" kern="1200" dirty="0"/>
        </a:p>
      </dsp:txBody>
      <dsp:txXfrm>
        <a:off x="2445" y="2230793"/>
        <a:ext cx="3438281" cy="2973759"/>
      </dsp:txXfrm>
    </dsp:sp>
    <dsp:sp modelId="{317D5363-20C2-445B-8F65-2F478F77FD2B}">
      <dsp:nvSpPr>
        <dsp:cNvPr id="0" name=""/>
        <dsp:cNvSpPr/>
      </dsp:nvSpPr>
      <dsp:spPr>
        <a:xfrm>
          <a:off x="4042425" y="196121"/>
          <a:ext cx="1203398" cy="120339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272A53-4201-4AC1-BBDC-1D3607D6F182}">
      <dsp:nvSpPr>
        <dsp:cNvPr id="0" name=""/>
        <dsp:cNvSpPr/>
      </dsp:nvSpPr>
      <dsp:spPr>
        <a:xfrm>
          <a:off x="4042425" y="1614882"/>
          <a:ext cx="3438281" cy="515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555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3500" kern="1200" dirty="0"/>
            <a:t>Learnings</a:t>
          </a:r>
        </a:p>
      </dsp:txBody>
      <dsp:txXfrm>
        <a:off x="4042425" y="1614882"/>
        <a:ext cx="3438281" cy="515742"/>
      </dsp:txXfrm>
    </dsp:sp>
    <dsp:sp modelId="{4A611660-987E-4679-8CF5-CAA49D0DE154}">
      <dsp:nvSpPr>
        <dsp:cNvPr id="0" name=""/>
        <dsp:cNvSpPr/>
      </dsp:nvSpPr>
      <dsp:spPr>
        <a:xfrm>
          <a:off x="4042425" y="2230793"/>
          <a:ext cx="3438281" cy="2973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Orienteering though the hierarchy graph takes longer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Serendipitous discoveries through pre-filtering of taxonomy and sibling nodes</a:t>
          </a:r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Hierarchy graph enables an overview</a:t>
          </a:r>
        </a:p>
      </dsp:txBody>
      <dsp:txXfrm>
        <a:off x="4042425" y="2230793"/>
        <a:ext cx="3438281" cy="2973759"/>
      </dsp:txXfrm>
    </dsp:sp>
    <dsp:sp modelId="{A898E654-8022-4C99-848A-A12ADD758EBF}">
      <dsp:nvSpPr>
        <dsp:cNvPr id="0" name=""/>
        <dsp:cNvSpPr/>
      </dsp:nvSpPr>
      <dsp:spPr>
        <a:xfrm>
          <a:off x="8082406" y="196121"/>
          <a:ext cx="1203398" cy="1203398"/>
        </a:xfrm>
        <a:prstGeom prst="rect">
          <a:avLst/>
        </a:prstGeom>
        <a:blipFill rotWithShape="1"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040319-C2C0-4522-9289-569C2EF31BC4}">
      <dsp:nvSpPr>
        <dsp:cNvPr id="0" name=""/>
        <dsp:cNvSpPr/>
      </dsp:nvSpPr>
      <dsp:spPr>
        <a:xfrm>
          <a:off x="8082406" y="1614882"/>
          <a:ext cx="3438281" cy="515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555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3500" kern="1200"/>
            <a:t>Future Work</a:t>
          </a:r>
          <a:endParaRPr lang="en-US" sz="3500" kern="1200"/>
        </a:p>
      </dsp:txBody>
      <dsp:txXfrm>
        <a:off x="8082406" y="1614882"/>
        <a:ext cx="3438281" cy="515742"/>
      </dsp:txXfrm>
    </dsp:sp>
    <dsp:sp modelId="{BD90ACF8-FE37-4A70-B9C1-ACF2F9A6FADB}">
      <dsp:nvSpPr>
        <dsp:cNvPr id="0" name=""/>
        <dsp:cNvSpPr/>
      </dsp:nvSpPr>
      <dsp:spPr>
        <a:xfrm>
          <a:off x="8082406" y="2230793"/>
          <a:ext cx="3438281" cy="29737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Generalize findings with more participants</a:t>
          </a:r>
          <a:endParaRPr lang="en-US" sz="1700" kern="1200"/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Differentiate target users to gather personalization data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Bachelor’s students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Master’s students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Postgraduates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Professors</a:t>
          </a:r>
          <a:endParaRPr lang="en-US" sz="1700" kern="120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/>
            <a:t>Private Researchers</a:t>
          </a:r>
          <a:endParaRPr lang="en-US" sz="1700" kern="1200"/>
        </a:p>
        <a:p>
          <a:pPr marL="0" lvl="0" indent="0" algn="l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Generalize on broader topics than NLP</a:t>
          </a:r>
          <a:endParaRPr lang="en-US" sz="1700" kern="1200"/>
        </a:p>
      </dsp:txBody>
      <dsp:txXfrm>
        <a:off x="8082406" y="2230793"/>
        <a:ext cx="3438281" cy="29737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D0EB60-9EF0-4CF4-A867-1ED2250FBAEC}">
      <dsp:nvSpPr>
        <dsp:cNvPr id="0" name=""/>
        <dsp:cNvSpPr/>
      </dsp:nvSpPr>
      <dsp:spPr>
        <a:xfrm>
          <a:off x="0" y="2241"/>
          <a:ext cx="11523133" cy="1136040"/>
        </a:xfrm>
        <a:prstGeom prst="roundRect">
          <a:avLst>
            <a:gd name="adj" fmla="val 10000"/>
          </a:avLst>
        </a:prstGeom>
        <a:solidFill>
          <a:srgbClr val="CBD5ED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199886-E825-4090-BE45-8079D55F48E0}">
      <dsp:nvSpPr>
        <dsp:cNvPr id="0" name=""/>
        <dsp:cNvSpPr/>
      </dsp:nvSpPr>
      <dsp:spPr>
        <a:xfrm>
          <a:off x="343652" y="257850"/>
          <a:ext cx="624822" cy="62482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A29C1C-E088-4E5C-8896-8913D8C58BAC}">
      <dsp:nvSpPr>
        <dsp:cNvPr id="0" name=""/>
        <dsp:cNvSpPr/>
      </dsp:nvSpPr>
      <dsp:spPr>
        <a:xfrm>
          <a:off x="1312126" y="2241"/>
          <a:ext cx="10211006" cy="1136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231" tIns="120231" rIns="120231" bIns="120231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What are the contemporary trends and advancements in graph-based exploratory search approaches?</a:t>
          </a:r>
          <a:endParaRPr lang="en-US" sz="2200" kern="1200" dirty="0"/>
        </a:p>
      </dsp:txBody>
      <dsp:txXfrm>
        <a:off x="1312126" y="2241"/>
        <a:ext cx="10211006" cy="1136040"/>
      </dsp:txXfrm>
    </dsp:sp>
    <dsp:sp modelId="{DA938B85-7C80-4D25-BE58-51492102ACA0}">
      <dsp:nvSpPr>
        <dsp:cNvPr id="0" name=""/>
        <dsp:cNvSpPr/>
      </dsp:nvSpPr>
      <dsp:spPr>
        <a:xfrm>
          <a:off x="0" y="1422292"/>
          <a:ext cx="11523133" cy="1136040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40BE59-546E-47B1-9A9B-7B82434BE7BB}">
      <dsp:nvSpPr>
        <dsp:cNvPr id="0" name=""/>
        <dsp:cNvSpPr/>
      </dsp:nvSpPr>
      <dsp:spPr>
        <a:xfrm>
          <a:off x="343652" y="1677901"/>
          <a:ext cx="624822" cy="624822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846A6A-E7CB-40B5-9234-34B324ECF2CC}">
      <dsp:nvSpPr>
        <dsp:cNvPr id="0" name=""/>
        <dsp:cNvSpPr/>
      </dsp:nvSpPr>
      <dsp:spPr>
        <a:xfrm>
          <a:off x="1312126" y="1422292"/>
          <a:ext cx="10211006" cy="1136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231" tIns="120231" rIns="120231" bIns="120231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What methods are effective for evaluating exploratory search through a hierarchical graph visualization approach?</a:t>
          </a:r>
        </a:p>
      </dsp:txBody>
      <dsp:txXfrm>
        <a:off x="1312126" y="1422292"/>
        <a:ext cx="10211006" cy="1136040"/>
      </dsp:txXfrm>
    </dsp:sp>
    <dsp:sp modelId="{567B7582-CCAF-4F0B-811A-1ED933409680}">
      <dsp:nvSpPr>
        <dsp:cNvPr id="0" name=""/>
        <dsp:cNvSpPr/>
      </dsp:nvSpPr>
      <dsp:spPr>
        <a:xfrm>
          <a:off x="0" y="2892032"/>
          <a:ext cx="11523133" cy="1136040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06E88F-A8AD-4D1F-9778-8A522C538FA5}">
      <dsp:nvSpPr>
        <dsp:cNvPr id="0" name=""/>
        <dsp:cNvSpPr/>
      </dsp:nvSpPr>
      <dsp:spPr>
        <a:xfrm>
          <a:off x="343652" y="3097951"/>
          <a:ext cx="624822" cy="62482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ADD445-C6FB-42BF-8BCD-A88BA998AAED}">
      <dsp:nvSpPr>
        <dsp:cNvPr id="0" name=""/>
        <dsp:cNvSpPr/>
      </dsp:nvSpPr>
      <dsp:spPr>
        <a:xfrm>
          <a:off x="1312126" y="2842342"/>
          <a:ext cx="10211006" cy="1136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231" tIns="120231" rIns="120231" bIns="120231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How can the graph view be optimized to suit the distinctive characteristics of NLP research papers?</a:t>
          </a:r>
          <a:endParaRPr lang="en-US" sz="2200" kern="1200" dirty="0"/>
        </a:p>
      </dsp:txBody>
      <dsp:txXfrm>
        <a:off x="1312126" y="2842342"/>
        <a:ext cx="10211006" cy="1136040"/>
      </dsp:txXfrm>
    </dsp:sp>
    <dsp:sp modelId="{EED25EF6-D422-4F9F-8362-69EA1C9A69E7}">
      <dsp:nvSpPr>
        <dsp:cNvPr id="0" name=""/>
        <dsp:cNvSpPr/>
      </dsp:nvSpPr>
      <dsp:spPr>
        <a:xfrm>
          <a:off x="0" y="4262393"/>
          <a:ext cx="11523133" cy="1136040"/>
        </a:xfrm>
        <a:prstGeom prst="roundRect">
          <a:avLst>
            <a:gd name="adj" fmla="val 10000"/>
          </a:avLst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964AE4-48CD-444F-8215-AF716F23A6DD}">
      <dsp:nvSpPr>
        <dsp:cNvPr id="0" name=""/>
        <dsp:cNvSpPr/>
      </dsp:nvSpPr>
      <dsp:spPr>
        <a:xfrm>
          <a:off x="343652" y="4518002"/>
          <a:ext cx="624822" cy="624822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FB4AF4-D1B8-46D3-A77A-8F822E1EA8FE}">
      <dsp:nvSpPr>
        <dsp:cNvPr id="0" name=""/>
        <dsp:cNvSpPr/>
      </dsp:nvSpPr>
      <dsp:spPr>
        <a:xfrm>
          <a:off x="1312126" y="4262393"/>
          <a:ext cx="10211006" cy="11360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231" tIns="120231" rIns="120231" bIns="120231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200" kern="1200" dirty="0"/>
            <a:t>What insights can be gleaned from a user study comparing the effectiveness and usefulness of graph view and lookup search in NLP paper discovery?</a:t>
          </a:r>
          <a:endParaRPr lang="en-US" sz="2200" kern="1200" dirty="0"/>
        </a:p>
      </dsp:txBody>
      <dsp:txXfrm>
        <a:off x="1312126" y="4262393"/>
        <a:ext cx="10211006" cy="11360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88A07-5AD1-4747-AD2D-9CFC622BDE69}">
      <dsp:nvSpPr>
        <dsp:cNvPr id="0" name=""/>
        <dsp:cNvSpPr/>
      </dsp:nvSpPr>
      <dsp:spPr>
        <a:xfrm>
          <a:off x="1119886" y="1251411"/>
          <a:ext cx="1203398" cy="120339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BBB756-5EC2-4063-BD7E-D25AC09817B6}">
      <dsp:nvSpPr>
        <dsp:cNvPr id="0" name=""/>
        <dsp:cNvSpPr/>
      </dsp:nvSpPr>
      <dsp:spPr>
        <a:xfrm>
          <a:off x="2445" y="2579417"/>
          <a:ext cx="3438281" cy="515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600" kern="1200" dirty="0" err="1"/>
            <a:t>RecVis</a:t>
          </a:r>
          <a:r>
            <a:rPr lang="en-GB" sz="2600" kern="1200" dirty="0"/>
            <a:t> </a:t>
          </a:r>
          <a:r>
            <a:rPr lang="en-GB" sz="2600" kern="1200" baseline="30000" dirty="0"/>
            <a:t>[</a:t>
          </a:r>
          <a:r>
            <a:rPr lang="en-GB" sz="2600" kern="1200" baseline="30000" dirty="0">
              <a:hlinkClick xmlns:r="http://schemas.openxmlformats.org/officeDocument/2006/relationships" r:id="rId3"/>
            </a:rPr>
            <a:t>11</a:t>
          </a:r>
          <a:r>
            <a:rPr lang="en-GB" sz="2600" kern="1200" baseline="30000" dirty="0"/>
            <a:t>]</a:t>
          </a:r>
          <a:endParaRPr lang="en-US" sz="2600" kern="1200" dirty="0"/>
        </a:p>
      </dsp:txBody>
      <dsp:txXfrm>
        <a:off x="2445" y="2579417"/>
        <a:ext cx="3438281" cy="515742"/>
      </dsp:txXfrm>
    </dsp:sp>
    <dsp:sp modelId="{B27B6676-4756-40F1-9289-BC6C48BF7CA7}">
      <dsp:nvSpPr>
        <dsp:cNvPr id="0" name=""/>
        <dsp:cNvSpPr/>
      </dsp:nvSpPr>
      <dsp:spPr>
        <a:xfrm>
          <a:off x="2445" y="3153116"/>
          <a:ext cx="3438281" cy="996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Recommendation system for scientific literature</a:t>
          </a:r>
          <a:endParaRPr lang="en-US" sz="1700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Upload seed document to find similar literature</a:t>
          </a:r>
          <a:endParaRPr lang="en-US" sz="1700" kern="1200" dirty="0"/>
        </a:p>
      </dsp:txBody>
      <dsp:txXfrm>
        <a:off x="2445" y="3153116"/>
        <a:ext cx="3438281" cy="996147"/>
      </dsp:txXfrm>
    </dsp:sp>
    <dsp:sp modelId="{283DD8BC-C408-46BE-9E16-68DFF485BB33}">
      <dsp:nvSpPr>
        <dsp:cNvPr id="0" name=""/>
        <dsp:cNvSpPr/>
      </dsp:nvSpPr>
      <dsp:spPr>
        <a:xfrm>
          <a:off x="5159867" y="1251411"/>
          <a:ext cx="1203398" cy="1203398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9215FF-9E63-4ABB-A4D9-76152693BB6C}">
      <dsp:nvSpPr>
        <dsp:cNvPr id="0" name=""/>
        <dsp:cNvSpPr/>
      </dsp:nvSpPr>
      <dsp:spPr>
        <a:xfrm>
          <a:off x="4042425" y="2579417"/>
          <a:ext cx="3438281" cy="515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600" kern="1200" dirty="0"/>
            <a:t>ARGO SCHOLAR </a:t>
          </a:r>
          <a:r>
            <a:rPr lang="en-GB" sz="2600" kern="1200" baseline="30000" dirty="0"/>
            <a:t>[</a:t>
          </a:r>
          <a:r>
            <a:rPr lang="en-GB" sz="2600" kern="1200" baseline="30000" dirty="0">
              <a:hlinkClick xmlns:r="http://schemas.openxmlformats.org/officeDocument/2006/relationships" r:id="rId6"/>
            </a:rPr>
            <a:t>12</a:t>
          </a:r>
          <a:r>
            <a:rPr lang="en-GB" sz="2600" kern="1200" baseline="30000" dirty="0"/>
            <a:t>]</a:t>
          </a:r>
          <a:endParaRPr lang="en-US" sz="2600" kern="1200" dirty="0"/>
        </a:p>
      </dsp:txBody>
      <dsp:txXfrm>
        <a:off x="4042425" y="2579417"/>
        <a:ext cx="3438281" cy="515742"/>
      </dsp:txXfrm>
    </dsp:sp>
    <dsp:sp modelId="{19965B4C-E677-42F1-BE3E-1B70A06CAADF}">
      <dsp:nvSpPr>
        <dsp:cNvPr id="0" name=""/>
        <dsp:cNvSpPr/>
      </dsp:nvSpPr>
      <dsp:spPr>
        <a:xfrm>
          <a:off x="4042425" y="3153116"/>
          <a:ext cx="3438281" cy="996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Web-based visualization tool </a:t>
          </a:r>
          <a:endParaRPr lang="en-US" sz="1700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Interactive exploration </a:t>
          </a:r>
          <a:endParaRPr lang="en-US" sz="1700" kern="1200" dirty="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Sharing of results</a:t>
          </a:r>
          <a:endParaRPr lang="en-US" sz="1700" kern="1200" dirty="0"/>
        </a:p>
      </dsp:txBody>
      <dsp:txXfrm>
        <a:off x="4042425" y="3153116"/>
        <a:ext cx="3438281" cy="996147"/>
      </dsp:txXfrm>
    </dsp:sp>
    <dsp:sp modelId="{8470E4BD-7B98-4559-8364-A67F256E6748}">
      <dsp:nvSpPr>
        <dsp:cNvPr id="0" name=""/>
        <dsp:cNvSpPr/>
      </dsp:nvSpPr>
      <dsp:spPr>
        <a:xfrm>
          <a:off x="9199847" y="1251411"/>
          <a:ext cx="1203398" cy="1203398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4AF4D6-85A3-4942-99AC-F40915A3166A}">
      <dsp:nvSpPr>
        <dsp:cNvPr id="0" name=""/>
        <dsp:cNvSpPr/>
      </dsp:nvSpPr>
      <dsp:spPr>
        <a:xfrm>
          <a:off x="8082406" y="2579417"/>
          <a:ext cx="3438281" cy="515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600" kern="1200" dirty="0"/>
            <a:t>Connected Papers </a:t>
          </a:r>
          <a:r>
            <a:rPr lang="en-GB" sz="2600" kern="1200" baseline="30000" dirty="0"/>
            <a:t>[</a:t>
          </a:r>
          <a:r>
            <a:rPr lang="en-GB" sz="2600" kern="1200" baseline="30000" dirty="0">
              <a:hlinkClick xmlns:r="http://schemas.openxmlformats.org/officeDocument/2006/relationships" r:id="rId9"/>
            </a:rPr>
            <a:t>13</a:t>
          </a:r>
          <a:r>
            <a:rPr lang="en-GB" sz="2600" kern="1200" baseline="30000" dirty="0"/>
            <a:t>]</a:t>
          </a:r>
          <a:r>
            <a:rPr lang="en-GB" sz="2600" kern="1200" dirty="0"/>
            <a:t> </a:t>
          </a:r>
          <a:endParaRPr lang="en-US" sz="2600" kern="1200" dirty="0"/>
        </a:p>
      </dsp:txBody>
      <dsp:txXfrm>
        <a:off x="8082406" y="2579417"/>
        <a:ext cx="3438281" cy="515742"/>
      </dsp:txXfrm>
    </dsp:sp>
    <dsp:sp modelId="{0A68E727-D262-4610-9076-878C871F4E10}">
      <dsp:nvSpPr>
        <dsp:cNvPr id="0" name=""/>
        <dsp:cNvSpPr/>
      </dsp:nvSpPr>
      <dsp:spPr>
        <a:xfrm>
          <a:off x="8082406" y="3153116"/>
          <a:ext cx="3438281" cy="9961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Find similar papers to searched one</a:t>
          </a:r>
          <a:endParaRPr lang="en-US" sz="1700" kern="1200"/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Based on concepts of Co-citation and Bibliographic Coupling</a:t>
          </a:r>
          <a:endParaRPr lang="en-US" sz="1700" kern="1200"/>
        </a:p>
      </dsp:txBody>
      <dsp:txXfrm>
        <a:off x="8082406" y="3153116"/>
        <a:ext cx="3438281" cy="99614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88A07-5AD1-4747-AD2D-9CFC622BDE69}">
      <dsp:nvSpPr>
        <dsp:cNvPr id="0" name=""/>
        <dsp:cNvSpPr/>
      </dsp:nvSpPr>
      <dsp:spPr>
        <a:xfrm>
          <a:off x="1124419" y="0"/>
          <a:ext cx="1202223" cy="120222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BBB756-5EC2-4063-BD7E-D25AC09817B6}">
      <dsp:nvSpPr>
        <dsp:cNvPr id="0" name=""/>
        <dsp:cNvSpPr/>
      </dsp:nvSpPr>
      <dsp:spPr>
        <a:xfrm>
          <a:off x="8069" y="1307483"/>
          <a:ext cx="3434923" cy="515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600" kern="1200" dirty="0" err="1"/>
            <a:t>RecVis</a:t>
          </a:r>
          <a:r>
            <a:rPr lang="en-GB" sz="2600" kern="1200" dirty="0"/>
            <a:t> </a:t>
          </a:r>
          <a:r>
            <a:rPr lang="en-GB" sz="2600" kern="1200" baseline="30000" dirty="0"/>
            <a:t>[</a:t>
          </a:r>
          <a:r>
            <a:rPr lang="en-GB" sz="2600" kern="1200" baseline="30000" dirty="0">
              <a:hlinkClick xmlns:r="http://schemas.openxmlformats.org/officeDocument/2006/relationships" r:id="rId3"/>
            </a:rPr>
            <a:t>11</a:t>
          </a:r>
          <a:r>
            <a:rPr lang="en-GB" sz="2600" kern="1200" baseline="30000" dirty="0"/>
            <a:t>]</a:t>
          </a:r>
          <a:endParaRPr lang="en-US" sz="2600" kern="1200" dirty="0"/>
        </a:p>
      </dsp:txBody>
      <dsp:txXfrm>
        <a:off x="8069" y="1307483"/>
        <a:ext cx="3434923" cy="515238"/>
      </dsp:txXfrm>
    </dsp:sp>
    <dsp:sp modelId="{B27B6676-4756-40F1-9289-BC6C48BF7CA7}">
      <dsp:nvSpPr>
        <dsp:cNvPr id="0" name=""/>
        <dsp:cNvSpPr/>
      </dsp:nvSpPr>
      <dsp:spPr>
        <a:xfrm>
          <a:off x="8069" y="1871680"/>
          <a:ext cx="3434923" cy="576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3DD8BC-C408-46BE-9E16-68DFF485BB33}">
      <dsp:nvSpPr>
        <dsp:cNvPr id="0" name=""/>
        <dsp:cNvSpPr/>
      </dsp:nvSpPr>
      <dsp:spPr>
        <a:xfrm>
          <a:off x="5160454" y="0"/>
          <a:ext cx="1202223" cy="1202223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9215FF-9E63-4ABB-A4D9-76152693BB6C}">
      <dsp:nvSpPr>
        <dsp:cNvPr id="0" name=""/>
        <dsp:cNvSpPr/>
      </dsp:nvSpPr>
      <dsp:spPr>
        <a:xfrm>
          <a:off x="4044104" y="1307483"/>
          <a:ext cx="3434923" cy="515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600" kern="1200"/>
            <a:t>ARGO SCHOLAR </a:t>
          </a:r>
          <a:r>
            <a:rPr lang="en-GB" sz="2600" kern="1200" baseline="30000"/>
            <a:t>[</a:t>
          </a:r>
          <a:r>
            <a:rPr lang="en-GB" sz="2600" kern="1200" baseline="30000">
              <a:hlinkClick xmlns:r="http://schemas.openxmlformats.org/officeDocument/2006/relationships" r:id="rId6"/>
            </a:rPr>
            <a:t>12</a:t>
          </a:r>
          <a:r>
            <a:rPr lang="en-GB" sz="2600" kern="1200" baseline="30000"/>
            <a:t>]</a:t>
          </a:r>
          <a:endParaRPr lang="en-US" sz="2600" kern="1200" dirty="0"/>
        </a:p>
      </dsp:txBody>
      <dsp:txXfrm>
        <a:off x="4044104" y="1307483"/>
        <a:ext cx="3434923" cy="515238"/>
      </dsp:txXfrm>
    </dsp:sp>
    <dsp:sp modelId="{19965B4C-E677-42F1-BE3E-1B70A06CAADF}">
      <dsp:nvSpPr>
        <dsp:cNvPr id="0" name=""/>
        <dsp:cNvSpPr/>
      </dsp:nvSpPr>
      <dsp:spPr>
        <a:xfrm>
          <a:off x="4044104" y="1871680"/>
          <a:ext cx="3434923" cy="576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70E4BD-7B98-4559-8364-A67F256E6748}">
      <dsp:nvSpPr>
        <dsp:cNvPr id="0" name=""/>
        <dsp:cNvSpPr/>
      </dsp:nvSpPr>
      <dsp:spPr>
        <a:xfrm>
          <a:off x="9196490" y="0"/>
          <a:ext cx="1202223" cy="1202223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4AF4D6-85A3-4942-99AC-F40915A3166A}">
      <dsp:nvSpPr>
        <dsp:cNvPr id="0" name=""/>
        <dsp:cNvSpPr/>
      </dsp:nvSpPr>
      <dsp:spPr>
        <a:xfrm>
          <a:off x="8080139" y="1307483"/>
          <a:ext cx="3434923" cy="51523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600" kern="1200"/>
            <a:t>Connected Papers </a:t>
          </a:r>
          <a:r>
            <a:rPr lang="en-GB" sz="2600" kern="1200" baseline="30000"/>
            <a:t>[</a:t>
          </a:r>
          <a:r>
            <a:rPr lang="en-GB" sz="2600" kern="1200" baseline="30000">
              <a:hlinkClick xmlns:r="http://schemas.openxmlformats.org/officeDocument/2006/relationships" r:id="rId9"/>
            </a:rPr>
            <a:t>13</a:t>
          </a:r>
          <a:r>
            <a:rPr lang="en-GB" sz="2600" kern="1200" baseline="30000"/>
            <a:t>]</a:t>
          </a:r>
          <a:r>
            <a:rPr lang="en-GB" sz="2600" kern="1200"/>
            <a:t> </a:t>
          </a:r>
          <a:endParaRPr lang="en-US" sz="2600" kern="1200" dirty="0"/>
        </a:p>
      </dsp:txBody>
      <dsp:txXfrm>
        <a:off x="8080139" y="1307483"/>
        <a:ext cx="3434923" cy="515238"/>
      </dsp:txXfrm>
    </dsp:sp>
    <dsp:sp modelId="{0A68E727-D262-4610-9076-878C871F4E10}">
      <dsp:nvSpPr>
        <dsp:cNvPr id="0" name=""/>
        <dsp:cNvSpPr/>
      </dsp:nvSpPr>
      <dsp:spPr>
        <a:xfrm>
          <a:off x="8080139" y="1871680"/>
          <a:ext cx="3434923" cy="5762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88A07-5AD1-4747-AD2D-9CFC622BDE69}">
      <dsp:nvSpPr>
        <dsp:cNvPr id="0" name=""/>
        <dsp:cNvSpPr/>
      </dsp:nvSpPr>
      <dsp:spPr>
        <a:xfrm>
          <a:off x="1128948" y="0"/>
          <a:ext cx="1201049" cy="116112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BBB756-5EC2-4063-BD7E-D25AC09817B6}">
      <dsp:nvSpPr>
        <dsp:cNvPr id="0" name=""/>
        <dsp:cNvSpPr/>
      </dsp:nvSpPr>
      <dsp:spPr>
        <a:xfrm>
          <a:off x="13688" y="1270213"/>
          <a:ext cx="3431569" cy="4976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511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3400" kern="1200" dirty="0" err="1"/>
            <a:t>Thinkbase</a:t>
          </a:r>
          <a:r>
            <a:rPr lang="en-GB" sz="3400" kern="1200" dirty="0"/>
            <a:t> </a:t>
          </a:r>
          <a:r>
            <a:rPr lang="en-GB" sz="3400" kern="1200" baseline="30000" dirty="0"/>
            <a:t>[</a:t>
          </a:r>
          <a:r>
            <a:rPr lang="en-GB" sz="3400" kern="1200" baseline="30000" dirty="0">
              <a:hlinkClick xmlns:r="http://schemas.openxmlformats.org/officeDocument/2006/relationships" r:id="rId3"/>
            </a:rPr>
            <a:t>14</a:t>
          </a:r>
          <a:r>
            <a:rPr lang="en-GB" sz="3400" kern="1200" baseline="30000" dirty="0"/>
            <a:t>]</a:t>
          </a:r>
          <a:endParaRPr lang="en-US" sz="3400" kern="1200" dirty="0"/>
        </a:p>
      </dsp:txBody>
      <dsp:txXfrm>
        <a:off x="13688" y="1270213"/>
        <a:ext cx="3431569" cy="497624"/>
      </dsp:txXfrm>
    </dsp:sp>
    <dsp:sp modelId="{B27B6676-4756-40F1-9289-BC6C48BF7CA7}">
      <dsp:nvSpPr>
        <dsp:cNvPr id="0" name=""/>
        <dsp:cNvSpPr/>
      </dsp:nvSpPr>
      <dsp:spPr>
        <a:xfrm>
          <a:off x="13688" y="1818577"/>
          <a:ext cx="3431569" cy="808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Navigate Freebase on a graph interface</a:t>
          </a:r>
          <a:endParaRPr lang="en-US" sz="1700" kern="1200" dirty="0"/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Unstructured Graph</a:t>
          </a:r>
        </a:p>
      </dsp:txBody>
      <dsp:txXfrm>
        <a:off x="13688" y="1818577"/>
        <a:ext cx="3431569" cy="808225"/>
      </dsp:txXfrm>
    </dsp:sp>
    <dsp:sp modelId="{6DF33911-8678-4ADA-A2C6-696D4FE0C39C}">
      <dsp:nvSpPr>
        <dsp:cNvPr id="0" name=""/>
        <dsp:cNvSpPr/>
      </dsp:nvSpPr>
      <dsp:spPr>
        <a:xfrm>
          <a:off x="5161042" y="0"/>
          <a:ext cx="1201049" cy="1161122"/>
        </a:xfrm>
        <a:prstGeom prst="rect">
          <a:avLst/>
        </a:prstGeom>
        <a:noFill/>
        <a:ln w="1079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03664E-5CA9-42C3-878D-D14114E1A060}">
      <dsp:nvSpPr>
        <dsp:cNvPr id="0" name=""/>
        <dsp:cNvSpPr/>
      </dsp:nvSpPr>
      <dsp:spPr>
        <a:xfrm>
          <a:off x="4045782" y="1270213"/>
          <a:ext cx="3431569" cy="4976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511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endParaRPr lang="en-GB" sz="3400" kern="1200" dirty="0"/>
        </a:p>
      </dsp:txBody>
      <dsp:txXfrm>
        <a:off x="4045782" y="1270213"/>
        <a:ext cx="3431569" cy="497624"/>
      </dsp:txXfrm>
    </dsp:sp>
    <dsp:sp modelId="{8574E4EA-D990-4EFB-AF6C-68B9936FDCAB}">
      <dsp:nvSpPr>
        <dsp:cNvPr id="0" name=""/>
        <dsp:cNvSpPr/>
      </dsp:nvSpPr>
      <dsp:spPr>
        <a:xfrm>
          <a:off x="4045782" y="1818577"/>
          <a:ext cx="3431569" cy="808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3DD8BC-C408-46BE-9E16-68DFF485BB33}">
      <dsp:nvSpPr>
        <dsp:cNvPr id="0" name=""/>
        <dsp:cNvSpPr/>
      </dsp:nvSpPr>
      <dsp:spPr>
        <a:xfrm>
          <a:off x="9193136" y="0"/>
          <a:ext cx="1201049" cy="1161122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69215FF-9E63-4ABB-A4D9-76152693BB6C}">
      <dsp:nvSpPr>
        <dsp:cNvPr id="0" name=""/>
        <dsp:cNvSpPr/>
      </dsp:nvSpPr>
      <dsp:spPr>
        <a:xfrm>
          <a:off x="8077876" y="1270213"/>
          <a:ext cx="3431569" cy="4976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511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3400" kern="1200" dirty="0" err="1"/>
            <a:t>Thinkpedia</a:t>
          </a:r>
          <a:r>
            <a:rPr lang="en-GB" sz="3400" kern="1200" dirty="0"/>
            <a:t> </a:t>
          </a:r>
          <a:r>
            <a:rPr lang="en-GB" sz="3400" kern="1200" baseline="30000" dirty="0"/>
            <a:t>[</a:t>
          </a:r>
          <a:r>
            <a:rPr lang="en-GB" sz="3400" kern="1200" baseline="30000" dirty="0">
              <a:hlinkClick xmlns:r="http://schemas.openxmlformats.org/officeDocument/2006/relationships" r:id="rId3"/>
            </a:rPr>
            <a:t>14</a:t>
          </a:r>
          <a:r>
            <a:rPr lang="en-GB" sz="3400" kern="1200" baseline="30000" dirty="0"/>
            <a:t>]</a:t>
          </a:r>
          <a:endParaRPr lang="en-US" sz="3400" kern="1200" dirty="0"/>
        </a:p>
      </dsp:txBody>
      <dsp:txXfrm>
        <a:off x="8077876" y="1270213"/>
        <a:ext cx="3431569" cy="497624"/>
      </dsp:txXfrm>
    </dsp:sp>
    <dsp:sp modelId="{19965B4C-E677-42F1-BE3E-1B70A06CAADF}">
      <dsp:nvSpPr>
        <dsp:cNvPr id="0" name=""/>
        <dsp:cNvSpPr/>
      </dsp:nvSpPr>
      <dsp:spPr>
        <a:xfrm>
          <a:off x="8077876" y="1818577"/>
          <a:ext cx="3431569" cy="8082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Navigate Wikipedia on a graph interface</a:t>
          </a:r>
          <a:endParaRPr lang="en-GB" sz="1700" kern="1200" dirty="0"/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Unstructured Graph</a:t>
          </a:r>
          <a:endParaRPr lang="en-GB" sz="1700" kern="1200" dirty="0"/>
        </a:p>
      </dsp:txBody>
      <dsp:txXfrm>
        <a:off x="8077876" y="1818577"/>
        <a:ext cx="3431569" cy="80822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288A07-5AD1-4747-AD2D-9CFC622BDE69}">
      <dsp:nvSpPr>
        <dsp:cNvPr id="0" name=""/>
        <dsp:cNvSpPr/>
      </dsp:nvSpPr>
      <dsp:spPr>
        <a:xfrm>
          <a:off x="5006305" y="71521"/>
          <a:ext cx="1510523" cy="143933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2000" b="-2000"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BBB756-5EC2-4063-BD7E-D25AC09817B6}">
      <dsp:nvSpPr>
        <dsp:cNvPr id="0" name=""/>
        <dsp:cNvSpPr/>
      </dsp:nvSpPr>
      <dsp:spPr>
        <a:xfrm>
          <a:off x="3603676" y="1635230"/>
          <a:ext cx="4315781" cy="6168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600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3600" kern="1200" dirty="0"/>
            <a:t>Issues:</a:t>
          </a:r>
          <a:endParaRPr lang="en-US" sz="3600" kern="1200" dirty="0"/>
        </a:p>
      </dsp:txBody>
      <dsp:txXfrm>
        <a:off x="3603676" y="1635230"/>
        <a:ext cx="4315781" cy="616859"/>
      </dsp:txXfrm>
    </dsp:sp>
    <dsp:sp modelId="{B27B6676-4756-40F1-9289-BC6C48BF7CA7}">
      <dsp:nvSpPr>
        <dsp:cNvPr id="0" name=""/>
        <dsp:cNvSpPr/>
      </dsp:nvSpPr>
      <dsp:spPr>
        <a:xfrm>
          <a:off x="3603676" y="2309937"/>
          <a:ext cx="4315781" cy="6539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Disorientation through large amount of data &amp; unstructured graphs</a:t>
          </a:r>
          <a:endParaRPr lang="en-US" sz="1700" kern="1200" dirty="0"/>
        </a:p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Unintuitive to start</a:t>
          </a:r>
        </a:p>
      </dsp:txBody>
      <dsp:txXfrm>
        <a:off x="3603676" y="2309937"/>
        <a:ext cx="4315781" cy="65390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778319-D81B-4430-9AF7-71E5D2D53B8F}">
      <dsp:nvSpPr>
        <dsp:cNvPr id="0" name=""/>
        <dsp:cNvSpPr/>
      </dsp:nvSpPr>
      <dsp:spPr>
        <a:xfrm>
          <a:off x="2122722" y="921516"/>
          <a:ext cx="1512000" cy="1512000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A24BDC-D5DA-4D3F-91DA-B69E7779C97B}">
      <dsp:nvSpPr>
        <dsp:cNvPr id="0" name=""/>
        <dsp:cNvSpPr/>
      </dsp:nvSpPr>
      <dsp:spPr>
        <a:xfrm>
          <a:off x="1063037" y="2586495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400" kern="1200" dirty="0"/>
            <a:t>Performance based evaluation methods </a:t>
          </a:r>
          <a:endParaRPr lang="en-US" sz="2400" kern="1200" dirty="0"/>
        </a:p>
      </dsp:txBody>
      <dsp:txXfrm>
        <a:off x="1063037" y="2586495"/>
        <a:ext cx="4320000" cy="648000"/>
      </dsp:txXfrm>
    </dsp:sp>
    <dsp:sp modelId="{079177C5-E1B2-48B0-8B26-250683BB9592}">
      <dsp:nvSpPr>
        <dsp:cNvPr id="0" name=""/>
        <dsp:cNvSpPr/>
      </dsp:nvSpPr>
      <dsp:spPr>
        <a:xfrm>
          <a:off x="1063037" y="3305647"/>
          <a:ext cx="4320000" cy="11735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Task time</a:t>
          </a:r>
          <a:endParaRPr lang="en-US" sz="1700" kern="1200" dirty="0"/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Number of successful findings</a:t>
          </a:r>
          <a:endParaRPr lang="en-US" sz="1700" kern="1200" dirty="0"/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Correct answers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Precision, Recall, F1 Score</a:t>
          </a:r>
          <a:endParaRPr lang="en-US" sz="1700" kern="1200" dirty="0"/>
        </a:p>
      </dsp:txBody>
      <dsp:txXfrm>
        <a:off x="1063037" y="3305647"/>
        <a:ext cx="4320000" cy="1173510"/>
      </dsp:txXfrm>
    </dsp:sp>
    <dsp:sp modelId="{03BC9892-3140-49C0-8B92-962B2BCFAE0B}">
      <dsp:nvSpPr>
        <dsp:cNvPr id="0" name=""/>
        <dsp:cNvSpPr/>
      </dsp:nvSpPr>
      <dsp:spPr>
        <a:xfrm>
          <a:off x="7536216" y="892334"/>
          <a:ext cx="1512000" cy="1512000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9E272B-8449-4A34-8DCA-8BF490DD673C}">
      <dsp:nvSpPr>
        <dsp:cNvPr id="0" name=""/>
        <dsp:cNvSpPr/>
      </dsp:nvSpPr>
      <dsp:spPr>
        <a:xfrm>
          <a:off x="6139037" y="2586495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2400" kern="1200" dirty="0"/>
            <a:t>Informal evaluation approach</a:t>
          </a:r>
          <a:endParaRPr lang="en-US" sz="2400" kern="1200" dirty="0"/>
        </a:p>
      </dsp:txBody>
      <dsp:txXfrm>
        <a:off x="6139037" y="2586495"/>
        <a:ext cx="4320000" cy="648000"/>
      </dsp:txXfrm>
    </dsp:sp>
    <dsp:sp modelId="{5891A63A-6A14-4264-B699-FD789FC165F2}">
      <dsp:nvSpPr>
        <dsp:cNvPr id="0" name=""/>
        <dsp:cNvSpPr/>
      </dsp:nvSpPr>
      <dsp:spPr>
        <a:xfrm>
          <a:off x="6139037" y="3305647"/>
          <a:ext cx="4320000" cy="11735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/>
            <a:t>User is given an open-ended task </a:t>
          </a:r>
          <a:endParaRPr lang="en-US" sz="1700" kern="1200"/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User must report on findings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Questionnaires to rate experience</a:t>
          </a:r>
        </a:p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Compare Questionnaire Results</a:t>
          </a:r>
          <a:endParaRPr lang="en-US" sz="1700" kern="1200" dirty="0"/>
        </a:p>
      </dsp:txBody>
      <dsp:txXfrm>
        <a:off x="6139037" y="3305647"/>
        <a:ext cx="4320000" cy="117351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4F499B-A451-45CD-97F7-0B89A00F0F45}">
      <dsp:nvSpPr>
        <dsp:cNvPr id="0" name=""/>
        <dsp:cNvSpPr/>
      </dsp:nvSpPr>
      <dsp:spPr>
        <a:xfrm>
          <a:off x="1119886" y="1485185"/>
          <a:ext cx="1203398" cy="120339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9AEADD-49D2-4E9F-A265-42D62D3749B6}">
      <dsp:nvSpPr>
        <dsp:cNvPr id="0" name=""/>
        <dsp:cNvSpPr/>
      </dsp:nvSpPr>
      <dsp:spPr>
        <a:xfrm>
          <a:off x="2445" y="2793087"/>
          <a:ext cx="3438281" cy="515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700" kern="1200"/>
            <a:t>Part of NLP-KG Research Project</a:t>
          </a:r>
          <a:endParaRPr lang="en-US" sz="1700" kern="1200"/>
        </a:p>
      </dsp:txBody>
      <dsp:txXfrm>
        <a:off x="2445" y="2793087"/>
        <a:ext cx="3438281" cy="515742"/>
      </dsp:txXfrm>
    </dsp:sp>
    <dsp:sp modelId="{C2588357-F379-4DE2-AE35-80A910C107A9}">
      <dsp:nvSpPr>
        <dsp:cNvPr id="0" name=""/>
        <dsp:cNvSpPr/>
      </dsp:nvSpPr>
      <dsp:spPr>
        <a:xfrm>
          <a:off x="2445" y="3357435"/>
          <a:ext cx="3438281" cy="558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6077F1-98F8-4A63-988D-96E52F4CD346}">
      <dsp:nvSpPr>
        <dsp:cNvPr id="0" name=""/>
        <dsp:cNvSpPr/>
      </dsp:nvSpPr>
      <dsp:spPr>
        <a:xfrm>
          <a:off x="5159867" y="1485185"/>
          <a:ext cx="1203398" cy="120339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4189C3-DCE6-4E1A-8767-DEEB3EAF6665}">
      <dsp:nvSpPr>
        <dsp:cNvPr id="0" name=""/>
        <dsp:cNvSpPr/>
      </dsp:nvSpPr>
      <dsp:spPr>
        <a:xfrm>
          <a:off x="4042425" y="2793087"/>
          <a:ext cx="3438281" cy="515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700" kern="1200" dirty="0"/>
            <a:t>Data provided in Neo4j Database</a:t>
          </a:r>
          <a:endParaRPr lang="en-US" sz="1700" kern="1200" dirty="0"/>
        </a:p>
      </dsp:txBody>
      <dsp:txXfrm>
        <a:off x="4042425" y="2793087"/>
        <a:ext cx="3438281" cy="515742"/>
      </dsp:txXfrm>
    </dsp:sp>
    <dsp:sp modelId="{27370378-79C0-4971-B413-9F75D7196C2C}">
      <dsp:nvSpPr>
        <dsp:cNvPr id="0" name=""/>
        <dsp:cNvSpPr/>
      </dsp:nvSpPr>
      <dsp:spPr>
        <a:xfrm>
          <a:off x="4042425" y="3357435"/>
          <a:ext cx="3438281" cy="558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Provided by Tim’s taxonomy</a:t>
          </a:r>
        </a:p>
      </dsp:txBody>
      <dsp:txXfrm>
        <a:off x="4042425" y="3357435"/>
        <a:ext cx="3438281" cy="558053"/>
      </dsp:txXfrm>
    </dsp:sp>
    <dsp:sp modelId="{C5D14466-C27B-4102-B955-4A65095A5E2C}">
      <dsp:nvSpPr>
        <dsp:cNvPr id="0" name=""/>
        <dsp:cNvSpPr/>
      </dsp:nvSpPr>
      <dsp:spPr>
        <a:xfrm>
          <a:off x="9199847" y="1485185"/>
          <a:ext cx="1203398" cy="120339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38105C-F818-449C-95C6-7C7250BA0C77}">
      <dsp:nvSpPr>
        <dsp:cNvPr id="0" name=""/>
        <dsp:cNvSpPr/>
      </dsp:nvSpPr>
      <dsp:spPr>
        <a:xfrm>
          <a:off x="8082406" y="2793087"/>
          <a:ext cx="3438281" cy="5157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1700" kern="1200"/>
            <a:t>Pre-existing Web App from previous Bachelor’s Thesis</a:t>
          </a:r>
          <a:endParaRPr lang="en-US" sz="1700" kern="1200"/>
        </a:p>
      </dsp:txBody>
      <dsp:txXfrm>
        <a:off x="8082406" y="2793087"/>
        <a:ext cx="3438281" cy="515742"/>
      </dsp:txXfrm>
    </dsp:sp>
    <dsp:sp modelId="{F054AA8F-3937-43D1-A9E8-62038E456134}">
      <dsp:nvSpPr>
        <dsp:cNvPr id="0" name=""/>
        <dsp:cNvSpPr/>
      </dsp:nvSpPr>
      <dsp:spPr>
        <a:xfrm>
          <a:off x="8082406" y="3357435"/>
          <a:ext cx="3438281" cy="558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baseline="0"/>
            <a:t>Search using Search bar</a:t>
          </a:r>
          <a:endParaRPr lang="en-US" sz="1300" kern="1200"/>
        </a:p>
        <a:p>
          <a:pPr marL="0" lvl="0" indent="0" algn="ctr" defTabSz="5778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300" kern="1200" baseline="0"/>
            <a:t>Hierarchy Graph prototype </a:t>
          </a:r>
          <a:endParaRPr lang="en-US" sz="1300" kern="1200"/>
        </a:p>
      </dsp:txBody>
      <dsp:txXfrm>
        <a:off x="8082406" y="3357435"/>
        <a:ext cx="3438281" cy="55805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AD6BBF-A407-43B4-891D-19CFB6360825}">
      <dsp:nvSpPr>
        <dsp:cNvPr id="0" name=""/>
        <dsp:cNvSpPr/>
      </dsp:nvSpPr>
      <dsp:spPr>
        <a:xfrm>
          <a:off x="1063566" y="703168"/>
          <a:ext cx="1512000" cy="1512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6D2266-0FFD-49BE-9407-9CC1D38CB6FC}">
      <dsp:nvSpPr>
        <dsp:cNvPr id="0" name=""/>
        <dsp:cNvSpPr/>
      </dsp:nvSpPr>
      <dsp:spPr>
        <a:xfrm>
          <a:off x="1063566" y="2386925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3100" b="1" kern="1200"/>
            <a:t>Knowledge acquisition</a:t>
          </a:r>
          <a:endParaRPr lang="en-US" sz="3100" kern="1200"/>
        </a:p>
      </dsp:txBody>
      <dsp:txXfrm>
        <a:off x="1063566" y="2386925"/>
        <a:ext cx="4320000" cy="648000"/>
      </dsp:txXfrm>
    </dsp:sp>
    <dsp:sp modelId="{59E71459-0A9E-4759-9E9C-8996F7322069}">
      <dsp:nvSpPr>
        <dsp:cNvPr id="0" name=""/>
        <dsp:cNvSpPr/>
      </dsp:nvSpPr>
      <dsp:spPr>
        <a:xfrm>
          <a:off x="1063566" y="3114812"/>
          <a:ext cx="4320000" cy="15826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“You are going to start a new research project on the topic [</a:t>
          </a:r>
          <a:r>
            <a:rPr lang="en-GB" sz="1700" b="1" i="1" kern="1200" dirty="0"/>
            <a:t>Righteous (correct, proper, decent, morally right) usage of NLP</a:t>
          </a:r>
          <a:r>
            <a:rPr lang="en-GB" sz="1700" kern="1200" dirty="0"/>
            <a:t>]</a:t>
          </a:r>
          <a:r>
            <a:rPr lang="en-GB" sz="1700" i="1" kern="1200" dirty="0"/>
            <a:t>.</a:t>
          </a:r>
          <a:r>
            <a:rPr lang="en-GB" sz="1700" kern="1200" dirty="0"/>
            <a:t> You would like to learn as much information as possible about this topic, e.g. applications, problems, specific algorithms.” </a:t>
          </a:r>
          <a:r>
            <a:rPr lang="en-GB" sz="1700" kern="1200" baseline="30000" dirty="0"/>
            <a:t>[</a:t>
          </a:r>
          <a:r>
            <a:rPr lang="en-GB" sz="1700" kern="1200" baseline="30000" dirty="0">
              <a:hlinkClick xmlns:r="http://schemas.openxmlformats.org/officeDocument/2006/relationships" r:id="rId3"/>
            </a:rPr>
            <a:t>8</a:t>
          </a:r>
          <a:r>
            <a:rPr lang="en-GB" sz="1700" kern="1200" baseline="30000" dirty="0"/>
            <a:t>]</a:t>
          </a:r>
          <a:endParaRPr lang="en-US" sz="1700" kern="1200" dirty="0"/>
        </a:p>
      </dsp:txBody>
      <dsp:txXfrm>
        <a:off x="1063566" y="3114812"/>
        <a:ext cx="4320000" cy="1582693"/>
      </dsp:txXfrm>
    </dsp:sp>
    <dsp:sp modelId="{872E4F1F-61BB-4F37-9990-DE9AB0E0B600}">
      <dsp:nvSpPr>
        <dsp:cNvPr id="0" name=""/>
        <dsp:cNvSpPr/>
      </dsp:nvSpPr>
      <dsp:spPr>
        <a:xfrm>
          <a:off x="6139566" y="703168"/>
          <a:ext cx="1512000" cy="1512000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a:blipFill>
        <a:ln w="1079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10CBED-0E6D-4691-BFDC-2AF5C5FF9F19}">
      <dsp:nvSpPr>
        <dsp:cNvPr id="0" name=""/>
        <dsp:cNvSpPr/>
      </dsp:nvSpPr>
      <dsp:spPr>
        <a:xfrm>
          <a:off x="6139566" y="2386925"/>
          <a:ext cx="4320000" cy="648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GB" sz="3100" b="1" kern="1200"/>
            <a:t>Planning</a:t>
          </a:r>
          <a:endParaRPr lang="en-US" sz="3100" kern="1200"/>
        </a:p>
      </dsp:txBody>
      <dsp:txXfrm>
        <a:off x="6139566" y="2386925"/>
        <a:ext cx="4320000" cy="648000"/>
      </dsp:txXfrm>
    </dsp:sp>
    <dsp:sp modelId="{77191BBE-046C-4B06-94C4-57CEB7468507}">
      <dsp:nvSpPr>
        <dsp:cNvPr id="0" name=""/>
        <dsp:cNvSpPr/>
      </dsp:nvSpPr>
      <dsp:spPr>
        <a:xfrm>
          <a:off x="6139566" y="3114812"/>
          <a:ext cx="4320000" cy="15826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“You are going to give a talk on the topic [</a:t>
          </a:r>
          <a:r>
            <a:rPr lang="en-GB" sz="1700" b="1" i="1" kern="1200" dirty="0"/>
            <a:t>Voice &amp; Sound in NLP</a:t>
          </a:r>
          <a:r>
            <a:rPr lang="en-GB" sz="1700" kern="1200" dirty="0"/>
            <a:t>]</a:t>
          </a:r>
          <a:r>
            <a:rPr lang="en-GB" sz="1700" i="1" kern="1200" dirty="0"/>
            <a:t>.</a:t>
          </a:r>
          <a:r>
            <a:rPr lang="en-GB" sz="1700" kern="1200" dirty="0"/>
            <a:t> Plan the structure of your presentation, including short titles of the headings of your slides and using bullet points to describe the content.” </a:t>
          </a:r>
          <a:r>
            <a:rPr lang="en-GB" sz="1700" kern="1200" baseline="30000" dirty="0"/>
            <a:t>[</a:t>
          </a:r>
          <a:r>
            <a:rPr lang="en-GB" sz="1700" kern="1200" baseline="30000" dirty="0">
              <a:hlinkClick xmlns:r="http://schemas.openxmlformats.org/officeDocument/2006/relationships" r:id="rId3"/>
            </a:rPr>
            <a:t>8</a:t>
          </a:r>
          <a:r>
            <a:rPr lang="en-GB" sz="1700" kern="1200" baseline="30000" dirty="0"/>
            <a:t>]</a:t>
          </a:r>
          <a:endParaRPr lang="en-US" sz="1700" kern="1200" dirty="0"/>
        </a:p>
      </dsp:txBody>
      <dsp:txXfrm>
        <a:off x="6139566" y="3114812"/>
        <a:ext cx="4320000" cy="15826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568" y="189833"/>
            <a:ext cx="3496595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>
              <a:latin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830" y="189833"/>
            <a:ext cx="2208376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>
              <a:latin typeface="Arial Unicode MS" pitchFamily="34" charset="-128"/>
            </a:endParaRP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>
              <a:latin typeface="Arial Unicode MS" pitchFamily="34" charset="-128"/>
            </a:endParaRPr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6F17E718-27D7-4FA6-ACF7-4EB047CCD802}" type="slidenum">
              <a:rPr lang="de-DE">
                <a:latin typeface="Arial Unicode MS" pitchFamily="34" charset="-128"/>
              </a:rPr>
              <a:pPr>
                <a:defRPr/>
              </a:pPr>
              <a:t>‹Nr.›</a:t>
            </a:fld>
            <a:endParaRPr lang="de-DE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919594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163" y="0"/>
            <a:ext cx="3077137" cy="51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41288" y="769938"/>
            <a:ext cx="6816725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685" y="4862015"/>
            <a:ext cx="5205932" cy="4605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163" y="9722392"/>
            <a:ext cx="3077137" cy="51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0" tIns="49521" rIns="99040" bIns="49521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300">
                <a:latin typeface="Arial Unicode MS" pitchFamily="34" charset="-128"/>
                <a:cs typeface="+mn-cs"/>
              </a:defRPr>
            </a:lvl1pPr>
          </a:lstStyle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24472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 Unicode MS" pitchFamily="34" charset="-128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91329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19085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99374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41288" y="769938"/>
            <a:ext cx="6816725" cy="38354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8537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4673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ym typeface="Wingdings" panose="05000000000000000000" pitchFamily="2" charset="2"/>
              </a:rPr>
              <a:t>- Information overload: searching for NLP on google scholar results in over 1,5 Million results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1938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56643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2283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37483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63906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1CBFA17-2001-43FC-BD93-086B619BC2A9}" type="slidenum">
              <a:rPr lang="de-DE" smtClean="0"/>
              <a:pPr>
                <a:defRPr/>
              </a:pPr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7067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hyperlink" Target="http://wwwmatthes.in.tum.de/" TargetMode="External"/><Relationship Id="rId4" Type="http://schemas.openxmlformats.org/officeDocument/2006/relationships/image" Target="../media/image6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7616" y="2"/>
            <a:ext cx="12192000" cy="6857999"/>
          </a:xfrm>
          <a:prstGeom prst="rect">
            <a:avLst/>
          </a:prstGeom>
        </p:spPr>
      </p:pic>
      <p:sp>
        <p:nvSpPr>
          <p:cNvPr id="10" name="Rechteck 9"/>
          <p:cNvSpPr/>
          <p:nvPr userDrawn="1"/>
        </p:nvSpPr>
        <p:spPr>
          <a:xfrm>
            <a:off x="0" y="0"/>
            <a:ext cx="12192000" cy="4196080"/>
          </a:xfrm>
          <a:prstGeom prst="rect">
            <a:avLst/>
          </a:prstGeom>
          <a:gradFill flip="none" rotWithShape="1">
            <a:gsLst>
              <a:gs pos="23000">
                <a:schemeClr val="bg1">
                  <a:alpha val="85000"/>
                </a:schemeClr>
              </a:gs>
              <a:gs pos="93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4000"/>
              </a:lnSpc>
            </a:pPr>
            <a:endParaRPr lang="en-US"/>
          </a:p>
        </p:txBody>
      </p:sp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31371" y="3538641"/>
            <a:ext cx="11432843" cy="6797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tIns="144000" bIns="72000" anchor="b" anchorCtr="0">
            <a:spAutoFit/>
          </a:bodyPr>
          <a:lstStyle>
            <a:lvl1pPr marL="180000" algn="l">
              <a:defRPr sz="3000" b="0" i="0" baseline="0">
                <a:solidFill>
                  <a:schemeClr val="tx2"/>
                </a:solidFill>
                <a:latin typeface="+mj-lt"/>
                <a:cs typeface="Arial"/>
              </a:defRPr>
            </a:lvl1pPr>
          </a:lstStyle>
          <a:p>
            <a:r>
              <a:rPr lang="en-US" noProof="0"/>
              <a:t>&lt;Title&gt;</a:t>
            </a:r>
          </a:p>
        </p:txBody>
      </p:sp>
      <p:sp>
        <p:nvSpPr>
          <p:cNvPr id="22" name="Textplatzhalter 4"/>
          <p:cNvSpPr>
            <a:spLocks noGrp="1"/>
          </p:cNvSpPr>
          <p:nvPr>
            <p:ph type="body" sz="quarter" idx="10" hasCustomPrompt="1"/>
          </p:nvPr>
        </p:nvSpPr>
        <p:spPr>
          <a:xfrm>
            <a:off x="431373" y="4211796"/>
            <a:ext cx="11431346" cy="33855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>
            <a:lvl1pPr marL="180000" indent="0"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/>
              <a:t>&lt;Presenter&gt; 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371" y="398812"/>
            <a:ext cx="997527" cy="320040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  <p:sp>
        <p:nvSpPr>
          <p:cNvPr id="25" name="Textfeld 24"/>
          <p:cNvSpPr txBox="1"/>
          <p:nvPr userDrawn="1"/>
        </p:nvSpPr>
        <p:spPr>
          <a:xfrm>
            <a:off x="425454" y="4643381"/>
            <a:ext cx="11438759" cy="14407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wrap="square" lIns="252000" tIns="180000" rIns="180000" bIns="180000" rtlCol="0">
            <a:spAutoFit/>
          </a:bodyPr>
          <a:lstStyle/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Chair of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Software</a:t>
            </a:r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 Engineering for Business Information Systems </a:t>
            </a:r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(sebis) </a:t>
            </a:r>
          </a:p>
          <a:p>
            <a:pPr marL="0" indent="0"/>
            <a:r>
              <a:rPr lang="en-US" sz="1400" b="0" i="0" kern="120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Department of Computer Science</a:t>
            </a:r>
          </a:p>
          <a:p>
            <a:pPr marL="0" indent="0"/>
            <a:r>
              <a:rPr lang="en-US" sz="1400" b="0" i="0" kern="1200" baseline="0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+mn-ea"/>
                <a:cs typeface="Arial"/>
              </a:rPr>
              <a:t>School of Computation, Information and Technology (CIT) </a:t>
            </a:r>
            <a:endParaRPr lang="en-US" sz="1400" b="0" i="0" kern="1200" noProof="1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ea typeface="+mn-ea"/>
              <a:cs typeface="Arial"/>
            </a:endParaRPr>
          </a:p>
          <a:p>
            <a:pPr marL="0" indent="0"/>
            <a:r>
              <a:rPr lang="en-US" sz="1400" b="0" i="0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Technical University of Munich (TUM)</a:t>
            </a:r>
          </a:p>
          <a:p>
            <a:pPr marL="0" indent="0"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1400" b="0" i="0" u="sng" kern="1200" noProof="1">
                <a:solidFill>
                  <a:schemeClr val="bg1">
                    <a:lumMod val="50000"/>
                  </a:schemeClr>
                </a:solidFill>
                <a:latin typeface="Arial" charset="0"/>
                <a:ea typeface="+mn-ea"/>
                <a:cs typeface="Arial"/>
              </a:rPr>
              <a:t>wwwmatthes.in.tum.de</a:t>
            </a:r>
            <a:endParaRPr lang="en-US" sz="1400" b="0" i="0" u="sng" kern="1200" err="1">
              <a:solidFill>
                <a:schemeClr val="bg1">
                  <a:lumMod val="50000"/>
                </a:schemeClr>
              </a:solidFill>
              <a:latin typeface="Arial" charset="0"/>
              <a:ea typeface="+mn-ea"/>
              <a:cs typeface="Arial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5" y="981076"/>
            <a:ext cx="11523135" cy="5400675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buClr>
                <a:schemeClr val="tx2"/>
              </a:buClr>
              <a:defRPr lang="de-DE" sz="1800" dirty="0" smtClean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2"/>
              </a:buClr>
              <a:defRPr>
                <a:solidFill>
                  <a:schemeClr val="tx1"/>
                </a:solidFill>
                <a:latin typeface="+mn-lt"/>
              </a:defRPr>
            </a:lvl4pPr>
            <a:lvl5pPr>
              <a:buClr>
                <a:schemeClr val="tx2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/>
              <a:t>&lt;Text&gt;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noProof="0"/>
              <a:t>&lt;Title&gt;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3" descr="Gebaeude_Fahne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-27384"/>
            <a:ext cx="12192000" cy="6893697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/>
          <p:nvPr userDrawn="1"/>
        </p:nvSpPr>
        <p:spPr>
          <a:xfrm>
            <a:off x="767407" y="1743185"/>
            <a:ext cx="3240361" cy="456613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>
              <a:latin typeface="+mn-lt"/>
            </a:endParaRPr>
          </a:p>
        </p:txBody>
      </p:sp>
      <p:pic>
        <p:nvPicPr>
          <p:cNvPr id="18" name="Grafik 1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9370" y="2024110"/>
            <a:ext cx="682753" cy="359665"/>
          </a:xfrm>
          <a:prstGeom prst="rect">
            <a:avLst/>
          </a:prstGeom>
        </p:spPr>
      </p:pic>
      <p:pic>
        <p:nvPicPr>
          <p:cNvPr id="22" name="Bild 10" descr="sebis-Logo.gif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009" y="2514436"/>
            <a:ext cx="720000" cy="230880"/>
          </a:xfrm>
          <a:prstGeom prst="rect">
            <a:avLst/>
          </a:prstGeom>
        </p:spPr>
      </p:pic>
      <p:sp>
        <p:nvSpPr>
          <p:cNvPr id="24" name="Textfeld 23"/>
          <p:cNvSpPr txBox="1"/>
          <p:nvPr userDrawn="1"/>
        </p:nvSpPr>
        <p:spPr>
          <a:xfrm>
            <a:off x="1040407" y="4123820"/>
            <a:ext cx="275111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50" kern="1200" noProof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Technical University of Munich (TUM)</a:t>
            </a:r>
          </a:p>
          <a:p>
            <a:r>
              <a:rPr lang="en-AU" sz="1050" kern="1200" noProof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TUM School of CIT</a:t>
            </a:r>
            <a:br>
              <a:rPr lang="en-AU" sz="1050" kern="1200" noProof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Department of Computer Science (CS)</a:t>
            </a:r>
            <a:br>
              <a:rPr lang="en-AU" sz="1050" kern="1200" noProof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</a:br>
            <a:r>
              <a:rPr lang="en-AU" sz="1050" kern="1200" noProof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Chair</a:t>
            </a:r>
            <a:r>
              <a:rPr lang="en-AU" sz="1050" kern="1200" baseline="0" noProof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 </a:t>
            </a:r>
            <a:r>
              <a:rPr lang="en-AU" sz="1050" kern="1200" noProof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rPr>
              <a:t>of Software Engineering for Business Information Systems (sebis)</a:t>
            </a:r>
          </a:p>
          <a:p>
            <a:endParaRPr lang="en-US" sz="1050" noProof="1">
              <a:latin typeface="+mn-lt"/>
            </a:endParaRPr>
          </a:p>
          <a:p>
            <a:r>
              <a:rPr lang="en-US" sz="1050" noProof="1">
                <a:latin typeface="+mn-lt"/>
              </a:rPr>
              <a:t>Boltzmannstraße 3</a:t>
            </a:r>
          </a:p>
          <a:p>
            <a:r>
              <a:rPr lang="en-US" sz="1050" noProof="1">
                <a:latin typeface="+mn-lt"/>
              </a:rPr>
              <a:t>85748 Garching bei</a:t>
            </a:r>
            <a:r>
              <a:rPr lang="en-US" sz="1050" baseline="0" noProof="1">
                <a:latin typeface="+mn-lt"/>
              </a:rPr>
              <a:t> München</a:t>
            </a:r>
          </a:p>
          <a:p>
            <a:pPr>
              <a:tabLst>
                <a:tab pos="358775" algn="l"/>
              </a:tabLst>
            </a:pPr>
            <a:endParaRPr lang="en-US" sz="1050" baseline="0" noProof="1">
              <a:latin typeface="+mn-lt"/>
            </a:endParaRPr>
          </a:p>
          <a:p>
            <a:pPr>
              <a:tabLst>
                <a:tab pos="358775" algn="l"/>
              </a:tabLst>
            </a:pPr>
            <a:r>
              <a:rPr lang="en-US" sz="1050" baseline="0" noProof="1">
                <a:latin typeface="+mn-lt"/>
              </a:rPr>
              <a:t>+49.89.289.</a:t>
            </a:r>
          </a:p>
          <a:p>
            <a:endParaRPr lang="en-US" sz="1050" baseline="0" noProof="1">
              <a:latin typeface="+mn-lt"/>
            </a:endParaRPr>
          </a:p>
          <a:p>
            <a:r>
              <a:rPr lang="en-US" sz="1050" baseline="0" noProof="1">
                <a:latin typeface="+mn-lt"/>
                <a:hlinkClick r:id="rId5"/>
              </a:rPr>
              <a:t>wwwmatthes.in.tum.de</a:t>
            </a:r>
            <a:endParaRPr lang="en-US" sz="1050" noProof="1">
              <a:latin typeface="+mn-lt"/>
            </a:endParaRPr>
          </a:p>
        </p:txBody>
      </p:sp>
      <p:sp>
        <p:nvSpPr>
          <p:cNvPr id="26" name="Textplatzhalt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1160429" y="3486197"/>
            <a:ext cx="2485288" cy="219497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marL="0" indent="0">
              <a:buFontTx/>
              <a:buNone/>
              <a:defRPr sz="1400" b="1"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noProof="0"/>
              <a:t>&lt;Name&gt;</a:t>
            </a:r>
          </a:p>
        </p:txBody>
      </p:sp>
      <p:sp>
        <p:nvSpPr>
          <p:cNvPr id="27" name="Textplatzhalt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160435" y="3277001"/>
            <a:ext cx="2484681" cy="182967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/>
              <a:t>&lt;Academic degree&gt;</a:t>
            </a:r>
          </a:p>
        </p:txBody>
      </p:sp>
      <p:sp>
        <p:nvSpPr>
          <p:cNvPr id="28" name="Textplatzhalter 22"/>
          <p:cNvSpPr>
            <a:spLocks noGrp="1"/>
          </p:cNvSpPr>
          <p:nvPr>
            <p:ph type="body" sz="quarter" idx="15" hasCustomPrompt="1"/>
          </p:nvPr>
        </p:nvSpPr>
        <p:spPr>
          <a:xfrm>
            <a:off x="1847528" y="5615625"/>
            <a:ext cx="1732003" cy="1333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1050" baseline="0">
                <a:latin typeface="+mn-lt"/>
              </a:defRPr>
            </a:lvl1pPr>
          </a:lstStyle>
          <a:p>
            <a:pPr lvl="0"/>
            <a:r>
              <a:rPr lang="en-US" noProof="0"/>
              <a:t>&lt;Phone&gt;</a:t>
            </a:r>
          </a:p>
        </p:txBody>
      </p:sp>
      <p:sp>
        <p:nvSpPr>
          <p:cNvPr id="29" name="Textplatzhalter 24"/>
          <p:cNvSpPr>
            <a:spLocks noGrp="1"/>
          </p:cNvSpPr>
          <p:nvPr>
            <p:ph type="body" sz="quarter" idx="16" hasCustomPrompt="1"/>
          </p:nvPr>
        </p:nvSpPr>
        <p:spPr>
          <a:xfrm>
            <a:off x="1127448" y="5785985"/>
            <a:ext cx="2452083" cy="13176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1050">
                <a:latin typeface="+mn-lt"/>
              </a:defRPr>
            </a:lvl1pPr>
          </a:lstStyle>
          <a:p>
            <a:pPr lvl="0"/>
            <a:r>
              <a:rPr lang="en-US" noProof="0"/>
              <a:t>&lt;E-Mail&gt;</a:t>
            </a:r>
          </a:p>
        </p:txBody>
      </p:sp>
      <p:sp>
        <p:nvSpPr>
          <p:cNvPr id="30" name="Inhaltsplatzhalter 31"/>
          <p:cNvSpPr>
            <a:spLocks noGrp="1"/>
          </p:cNvSpPr>
          <p:nvPr>
            <p:ph sz="quarter" idx="18" hasCustomPrompt="1"/>
          </p:nvPr>
        </p:nvSpPr>
        <p:spPr>
          <a:xfrm>
            <a:off x="1161091" y="3704994"/>
            <a:ext cx="2502054" cy="211455"/>
          </a:xfrm>
          <a:prstGeom prst="rect">
            <a:avLst/>
          </a:prstGeom>
        </p:spPr>
        <p:txBody>
          <a:bodyPr lIns="0" tIns="0" rIns="0" bIns="0"/>
          <a:lstStyle>
            <a:lvl1pPr>
              <a:defRPr sz="1050"/>
            </a:lvl1pPr>
          </a:lstStyle>
          <a:p>
            <a:pPr lvl="0"/>
            <a:r>
              <a:rPr lang="en-US" noProof="0"/>
              <a:t>&lt;Position&gt;</a:t>
            </a:r>
          </a:p>
        </p:txBody>
      </p:sp>
    </p:spTree>
    <p:extLst>
      <p:ext uri="{BB962C8B-B14F-4D97-AF65-F5344CB8AC3E}">
        <p14:creationId xmlns:p14="http://schemas.microsoft.com/office/powerpoint/2010/main" val="89374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/>
              <a:t>&lt;Title&gt;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/>
              <a:t>&lt;Text&gt;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6879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/>
              <a:t>&lt;Title&gt;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334434" y="980728"/>
            <a:ext cx="11523133" cy="5400675"/>
          </a:xfrm>
        </p:spPr>
        <p:txBody>
          <a:bodyPr>
            <a:normAutofit/>
          </a:bodyPr>
          <a:lstStyle>
            <a:lvl3pPr>
              <a:defRPr/>
            </a:lvl3pPr>
          </a:lstStyle>
          <a:p>
            <a:pPr lvl="0"/>
            <a:r>
              <a:rPr lang="en-US" noProof="0"/>
              <a:t>&lt;Text&gt;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3517934724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Unter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81213"/>
            <a:ext cx="10586099" cy="360535"/>
          </a:xfrm>
        </p:spPr>
        <p:txBody>
          <a:bodyPr/>
          <a:lstStyle>
            <a:lvl1pPr>
              <a:defRPr lang="de-DE" sz="2400" b="0" baseline="0" smtClean="0">
                <a:solidFill>
                  <a:srgbClr val="0065BD"/>
                </a:solidFill>
                <a:latin typeface="+mj-lt"/>
                <a:ea typeface="+mj-ea"/>
                <a:cs typeface="Arial Unicode MS" pitchFamily="34" charset="-128"/>
              </a:defRPr>
            </a:lvl1pPr>
          </a:lstStyle>
          <a:p>
            <a:r>
              <a:rPr lang="en-US" noProof="0"/>
              <a:t>&lt;Title&gt;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BC9FAB-BDC1-47C0-A8BB-6E12A8205D3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334434" y="441426"/>
            <a:ext cx="10586102" cy="395287"/>
          </a:xfrm>
        </p:spPr>
        <p:txBody>
          <a:bodyPr/>
          <a:lstStyle>
            <a:lvl1pPr>
              <a:defRPr sz="20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noProof="0"/>
              <a:t>&lt;Subtitle&gt;</a:t>
            </a:r>
          </a:p>
        </p:txBody>
      </p:sp>
    </p:spTree>
    <p:extLst>
      <p:ext uri="{BB962C8B-B14F-4D97-AF65-F5344CB8AC3E}">
        <p14:creationId xmlns:p14="http://schemas.microsoft.com/office/powerpoint/2010/main" val="1825214989"/>
      </p:ext>
    </p:extLst>
  </p:cSld>
  <p:clrMapOvr>
    <a:masterClrMapping/>
  </p:clrMapOvr>
  <p:transition/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>
            <a:lvl1pPr>
              <a:defRPr>
                <a:solidFill>
                  <a:srgbClr val="0065BD"/>
                </a:solidFill>
              </a:defRPr>
            </a:lvl1pPr>
          </a:lstStyle>
          <a:p>
            <a:r>
              <a:rPr lang="en-US" noProof="0"/>
              <a:t>&lt;Title&gt;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34437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&lt;Text&gt;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6197602" y="981076"/>
            <a:ext cx="5659967" cy="540067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/>
              <a:t>&lt;Text&gt;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C9E22-1B76-46A8-871B-C48D8E59C6F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334437" y="981074"/>
            <a:ext cx="5662084" cy="661976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&lt;Title&gt;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34437" y="1643050"/>
            <a:ext cx="5662084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&lt;Format of Master Text&gt;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7" y="981079"/>
            <a:ext cx="5664200" cy="661975"/>
          </a:xfr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&lt;Title&gt;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 hasCustomPrompt="1"/>
          </p:nvPr>
        </p:nvSpPr>
        <p:spPr>
          <a:xfrm>
            <a:off x="6193367" y="1643050"/>
            <a:ext cx="5664200" cy="4773625"/>
          </a:xfr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/>
              <a:t>&lt;Format of Master Text&gt;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34437" y="44452"/>
            <a:ext cx="10586099" cy="720725"/>
          </a:xfrm>
        </p:spPr>
        <p:txBody>
          <a:bodyPr/>
          <a:lstStyle/>
          <a:p>
            <a:r>
              <a:rPr lang="en-US" noProof="0"/>
              <a:t>&lt;Title&gt;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noProof="0"/>
              <a:t>240701 Patrick Kufner Evaluating the Usefulness and Effectiveness of a Visualization for a Field of Study Hierarchy Graph to Explore NLP Research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‹Nr.›</a:t>
            </a:fld>
            <a:endParaRPr lang="en-US" noProof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4" y="44451"/>
            <a:ext cx="10586102" cy="720725"/>
          </a:xfrm>
        </p:spPr>
        <p:txBody>
          <a:bodyPr/>
          <a:lstStyle/>
          <a:p>
            <a:r>
              <a:rPr lang="en-US" noProof="0"/>
              <a:t>&lt;Title&gt;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9391-FD8B-4951-B07A-A389C4C7CA7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mit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334433" y="44451"/>
            <a:ext cx="11523133" cy="652462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 noProof="0"/>
              <a:t>&lt;Title&gt;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26257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34434" y="44451"/>
            <a:ext cx="1058610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&lt;Title&gt;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4" y="981076"/>
            <a:ext cx="1152313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&lt;Text&gt;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3184" y="6570616"/>
            <a:ext cx="21420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 smtClean="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noProof="0"/>
              <a:t>© sebis</a:t>
            </a:r>
            <a:endParaRPr lang="en-US" noProof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903" y="6569076"/>
            <a:ext cx="576156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525251" y="6570616"/>
            <a:ext cx="332316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solidFill>
                  <a:schemeClr val="bg1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E4FF76D-8657-43F1-929B-F6D2FAB2741A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861" y="398812"/>
            <a:ext cx="606858" cy="3200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5" r:id="rId2"/>
    <p:sldLayoutId id="2147483778" r:id="rId3"/>
    <p:sldLayoutId id="2147483781" r:id="rId4"/>
    <p:sldLayoutId id="2147483766" r:id="rId5"/>
    <p:sldLayoutId id="2147483767" r:id="rId6"/>
    <p:sldLayoutId id="2147483768" r:id="rId7"/>
    <p:sldLayoutId id="2147483780" r:id="rId8"/>
    <p:sldLayoutId id="2147483769" r:id="rId9"/>
    <p:sldLayoutId id="2147483771" r:id="rId10"/>
    <p:sldLayoutId id="2147483779" r:id="rId11"/>
  </p:sldLayoutIdLst>
  <p:transition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0" i="0" baseline="0">
          <a:solidFill>
            <a:srgbClr val="0065BD"/>
          </a:solidFill>
          <a:latin typeface="+mn-lt"/>
          <a:ea typeface="+mj-ea"/>
          <a:cs typeface="Arial Unicode MS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1" fontAlgn="base" hangingPunct="1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+mn-ea"/>
          <a:cs typeface="Arial Unicode MS" pitchFamily="34" charset="-128"/>
        </a:defRPr>
      </a:lvl1pPr>
      <a:lvl2pPr marL="358775" indent="-2603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2pPr>
      <a:lvl3pPr marL="625475" indent="-176213" algn="l" defTabSz="803275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baseline="0">
          <a:solidFill>
            <a:schemeClr val="tx1"/>
          </a:solidFill>
          <a:latin typeface="+mn-lt"/>
          <a:cs typeface="Arial Unicode MS" pitchFamily="34" charset="-128"/>
        </a:defRPr>
      </a:lvl3pPr>
      <a:lvl4pPr marL="982663" indent="-174625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4pPr>
      <a:lvl5pPr marL="1257300" indent="-182563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chemeClr val="tx1"/>
          </a:solidFill>
          <a:latin typeface="+mn-lt"/>
          <a:cs typeface="Arial Unicode MS" pitchFamily="34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sistdl.onlinelibrary.wiley.com/doi/10.1002/asi.23617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4" Type="http://schemas.openxmlformats.org/officeDocument/2006/relationships/diagramLayout" Target="../diagrams/layout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sv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4" Type="http://schemas.openxmlformats.org/officeDocument/2006/relationships/image" Target="../media/image45.sv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dl.acm.org/doi/proceedings/10.1145/2637002" TargetMode="External"/><Relationship Id="rId13" Type="http://schemas.openxmlformats.org/officeDocument/2006/relationships/hyperlink" Target="https://www.researchgate.net/publication/343374403_Supporting_the_Exploration_of_Semantic_Features_in_Academic_Literature_using_Graph-based_Visualizations" TargetMode="External"/><Relationship Id="rId3" Type="http://schemas.openxmlformats.org/officeDocument/2006/relationships/hyperlink" Target="https://www.sciencedirect.com/science/article/abs/pii/S0306437909001021?via%3Dihub" TargetMode="External"/><Relationship Id="rId7" Type="http://schemas.openxmlformats.org/officeDocument/2006/relationships/hyperlink" Target="https://dl.acm.org/doi/proceedings/10.1145/3038462" TargetMode="External"/><Relationship Id="rId12" Type="http://schemas.openxmlformats.org/officeDocument/2006/relationships/hyperlink" Target="https://dl.acm.org/doi/10.1145/2856767.2856786" TargetMode="External"/><Relationship Id="rId2" Type="http://schemas.openxmlformats.org/officeDocument/2006/relationships/notesSlide" Target="../notesSlides/notesSlide10.xml"/><Relationship Id="rId16" Type="http://schemas.openxmlformats.org/officeDocument/2006/relationships/hyperlink" Target="https://research.monash.edu/en/publications/interactive-visualization-tools-for-exploring-the-semantic-graph-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link.springer.com/article/10.1134/S0361768819070089" TargetMode="External"/><Relationship Id="rId11" Type="http://schemas.openxmlformats.org/officeDocument/2006/relationships/hyperlink" Target="https://dl.acm.org/doi/10.1145/1840784.1840810" TargetMode="External"/><Relationship Id="rId5" Type="http://schemas.openxmlformats.org/officeDocument/2006/relationships/hyperlink" Target="https://link.springer.com/chapter/10.1007/978-3-642-21793-7_28" TargetMode="External"/><Relationship Id="rId15" Type="http://schemas.openxmlformats.org/officeDocument/2006/relationships/hyperlink" Target="https://www.connectedpapers.com/" TargetMode="External"/><Relationship Id="rId10" Type="http://schemas.openxmlformats.org/officeDocument/2006/relationships/hyperlink" Target="https://asistdl.onlinelibrary.wiley.com/doi/10.1002/asi.23617" TargetMode="External"/><Relationship Id="rId4" Type="http://schemas.openxmlformats.org/officeDocument/2006/relationships/hyperlink" Target="https://dl.acm.org/doi/proceedings/10.1145/2911451" TargetMode="External"/><Relationship Id="rId9" Type="http://schemas.openxmlformats.org/officeDocument/2006/relationships/hyperlink" Target="https://www.academia.edu/2900391/The_eyes_have_it_A_task_by_data_type_taxonomy_for_information_visualizations" TargetMode="External"/><Relationship Id="rId14" Type="http://schemas.openxmlformats.org/officeDocument/2006/relationships/hyperlink" Target="https://dl.acm.org/doi/10.1145/3511808.3557177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asistdl.onlinelibrary.wiley.com/doi/10.1002/asi.23617" TargetMode="External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431371" y="3076976"/>
            <a:ext cx="11432843" cy="1141439"/>
          </a:xfrm>
        </p:spPr>
        <p:txBody>
          <a:bodyPr/>
          <a:lstStyle/>
          <a:p>
            <a:r>
              <a:rPr lang="en-GB" dirty="0"/>
              <a:t>Evaluating the Usefulness and Effectiveness of a Visualization for a Field of Study Hierarchy Graph to Explore NLP Research</a:t>
            </a: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/>
              <a:t>Patrick Kufner</a:t>
            </a:r>
          </a:p>
        </p:txBody>
      </p:sp>
      <p:sp>
        <p:nvSpPr>
          <p:cNvPr id="11" name="Textplatzhalter 15"/>
          <p:cNvSpPr txBox="1">
            <a:spLocks/>
          </p:cNvSpPr>
          <p:nvPr/>
        </p:nvSpPr>
        <p:spPr bwMode="auto">
          <a:xfrm>
            <a:off x="5922819" y="4210928"/>
            <a:ext cx="5941396" cy="3385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180000" indent="0" algn="l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1600" b="0" baseline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4572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914400" indent="0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13716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82880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Tx/>
              <a:buNone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algn="r"/>
            <a:r>
              <a:rPr lang="en-AU" kern="0" dirty="0"/>
              <a:t>01.07.2024, Master’s Thesis Final</a:t>
            </a:r>
          </a:p>
        </p:txBody>
      </p:sp>
    </p:spTree>
    <p:extLst>
      <p:ext uri="{BB962C8B-B14F-4D97-AF65-F5344CB8AC3E}">
        <p14:creationId xmlns:p14="http://schemas.microsoft.com/office/powerpoint/2010/main" val="1327605788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DD3DF8-A0B4-5A80-4EEE-B175A42E4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 fontScale="90000"/>
          </a:bodyPr>
          <a:lstStyle/>
          <a:p>
            <a:r>
              <a:rPr lang="en-GB" dirty="0"/>
              <a:t>4. Methodology – RQ3: Graph optimization process (User Study)</a:t>
            </a:r>
          </a:p>
        </p:txBody>
      </p:sp>
      <p:sp>
        <p:nvSpPr>
          <p:cNvPr id="35" name="Content Placeholder 2">
            <a:extLst>
              <a:ext uri="{FF2B5EF4-FFF2-40B4-BE49-F238E27FC236}">
                <a16:creationId xmlns:a16="http://schemas.microsoft.com/office/drawing/2014/main" id="{943D6B5B-B9A1-F565-CC9A-A611091B8178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Iterative process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/>
              <a:t>Gather information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/>
              <a:t>Evaluate information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/>
              <a:t>Implement information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US" dirty="0"/>
              <a:t>Report findings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CDCF07E-FB7C-7D09-5165-D39969F14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F597E5B-BA60-ED4E-CA11-2CF111703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700"/>
              <a:t>240701 Patrick Kufner Evaluating the Usefulness and Effectiveness of a Visualization for a Field of Study Hierarchy Graph to Explore NLP Research</a:t>
            </a:r>
            <a:endParaRPr lang="de-DE" sz="70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F18AB1C-52EB-3D1B-898D-81F83D51B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10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1311407-FE9A-B117-121C-A40EC0B166D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Optimization Process of the hierarchy graph</a:t>
            </a:r>
          </a:p>
        </p:txBody>
      </p:sp>
      <p:pic>
        <p:nvPicPr>
          <p:cNvPr id="12" name="Inhaltsplatzhalter 11" descr="Ein Bild, das Text, Schrift, Screenshot, Symbol enthält.&#10;&#10;Automatisch generierte Beschreibung">
            <a:extLst>
              <a:ext uri="{FF2B5EF4-FFF2-40B4-BE49-F238E27FC236}">
                <a16:creationId xmlns:a16="http://schemas.microsoft.com/office/drawing/2014/main" id="{16CF79D3-08AC-EE0C-8A37-594CF77D8534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5632" y="2593874"/>
            <a:ext cx="6797675" cy="3822700"/>
          </a:xfr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17DB67F9-135B-638B-B3A6-C87224FC45D3}"/>
              </a:ext>
            </a:extLst>
          </p:cNvPr>
          <p:cNvSpPr txBox="1"/>
          <p:nvPr/>
        </p:nvSpPr>
        <p:spPr>
          <a:xfrm>
            <a:off x="4282600" y="977989"/>
            <a:ext cx="7574961" cy="1754326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Two iterations of user study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Research assistants as participants 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High quality feedback from experienced researchers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Friends, fellow students &amp; co-workers as participants 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 Additional suggestions from low domain knowledge researchers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1961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6EF4C2-830B-03B8-2ED0-2BADAEC7B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81213"/>
            <a:ext cx="10586099" cy="360535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4. Methodology – RQ3: Graph optimization process (User Study)</a:t>
            </a:r>
            <a:endParaRPr lang="en-GB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2A933DA-0CE7-7849-30E8-075CDFF28A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B8C38AC-F7C1-790F-5FE6-2D27734CC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700"/>
              <a:t>240701 Patrick Kufner Evaluating the Usefulness and Effectiveness of a Visualization for a Field of Study Hierarchy Graph to Explore NLP Research</a:t>
            </a:r>
            <a:endParaRPr lang="de-DE" sz="70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629AA50-C958-285E-CA61-A891DFAD5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96C9E22-1B76-46A8-871B-C48D8E59C6FA}" type="slidenum">
              <a:rPr lang="de-DE" smtClean="0"/>
              <a:pPr>
                <a:spcAft>
                  <a:spcPts val="600"/>
                </a:spcAft>
                <a:defRPr/>
              </a:pPr>
              <a:t>11</a:t>
            </a:fld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0B08994-D6CA-52A0-5B5D-2E0AF60735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441426"/>
            <a:ext cx="10586102" cy="395287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Existing Project</a:t>
            </a:r>
            <a:endParaRPr lang="en-GB"/>
          </a:p>
        </p:txBody>
      </p:sp>
      <p:graphicFrame>
        <p:nvGraphicFramePr>
          <p:cNvPr id="13" name="Inhaltsplatzhalter 8">
            <a:extLst>
              <a:ext uri="{FF2B5EF4-FFF2-40B4-BE49-F238E27FC236}">
                <a16:creationId xmlns:a16="http://schemas.microsoft.com/office/drawing/2014/main" id="{ACA471B8-683F-5027-9138-2A706362EA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002369"/>
              </p:ext>
            </p:extLst>
          </p:nvPr>
        </p:nvGraphicFramePr>
        <p:xfrm>
          <a:off x="334434" y="980728"/>
          <a:ext cx="11523133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7150195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6EF4C2-830B-03B8-2ED0-2BADAEC7B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4. Methodology – RQ3: Graph optimization process (User Study)</a:t>
            </a:r>
          </a:p>
        </p:txBody>
      </p:sp>
      <p:pic>
        <p:nvPicPr>
          <p:cNvPr id="4" name="Inhaltsplatzhalter 3" descr="Ein Bild, das Text, Software, Computersymbol, Webseite enthält.&#10;&#10;Automatisch generierte Beschreibung">
            <a:extLst>
              <a:ext uri="{FF2B5EF4-FFF2-40B4-BE49-F238E27FC236}">
                <a16:creationId xmlns:a16="http://schemas.microsoft.com/office/drawing/2014/main" id="{0C13EC80-C23D-BBFA-B6B8-00C5B968D7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588" y="1912894"/>
            <a:ext cx="5759450" cy="3248113"/>
          </a:xfrm>
        </p:spPr>
      </p:pic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2A933DA-0CE7-7849-30E8-075CDFF28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B8C38AC-F7C1-790F-5FE6-2D27734CC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629AA50-C958-285E-CA61-A891DFAD5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C9E22-1B76-46A8-871B-C48D8E59C6FA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0B08994-D6CA-52A0-5B5D-2E0AF607358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Existing Project</a:t>
            </a:r>
          </a:p>
        </p:txBody>
      </p:sp>
      <p:pic>
        <p:nvPicPr>
          <p:cNvPr id="11" name="Grafik 10" descr="Ein Bild, das Text, Screenshot, Software, Computersymbol enthält.&#10;&#10;Automatisch generierte Beschreibung">
            <a:extLst>
              <a:ext uri="{FF2B5EF4-FFF2-40B4-BE49-F238E27FC236}">
                <a16:creationId xmlns:a16="http://schemas.microsoft.com/office/drawing/2014/main" id="{F3937B8C-D9DD-2D8E-5658-8ECEF03144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03" y="1912894"/>
            <a:ext cx="5536065" cy="3248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526218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A3C1A467-75E6-C62C-9E5B-3A925B25C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4. Methodology – User Study Round 1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DE4A572F-C553-15F5-1BC4-17368925D6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Scenarios taken from Literature</a:t>
            </a:r>
            <a:endParaRPr lang="en-GB" baseline="30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Distinguish between “borderline” and “core” exploration </a:t>
            </a:r>
            <a:r>
              <a:rPr lang="en-GB" baseline="30000" dirty="0"/>
              <a:t>[</a:t>
            </a:r>
            <a:r>
              <a:rPr lang="en-GB" baseline="30000" dirty="0">
                <a:hlinkClick r:id="rId3"/>
              </a:rPr>
              <a:t>8</a:t>
            </a:r>
            <a:r>
              <a:rPr lang="en-GB" baseline="30000" dirty="0"/>
              <a:t>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Topics A and B extracted from hierarchy graph</a:t>
            </a:r>
          </a:p>
          <a:p>
            <a:pPr marL="700087" lvl="1" indent="-342900">
              <a:buFont typeface="Arial" panose="020B0604020202020204" pitchFamily="34" charset="0"/>
              <a:buChar char="•"/>
            </a:pPr>
            <a:r>
              <a:rPr lang="en-GB" dirty="0">
                <a:ea typeface="+mn-ea"/>
              </a:rPr>
              <a:t>Same level within the hierarchy graph</a:t>
            </a:r>
          </a:p>
          <a:p>
            <a:pPr marL="700087" lvl="1" indent="-342900">
              <a:buFont typeface="Arial" panose="020B0604020202020204" pitchFamily="34" charset="0"/>
              <a:buChar char="•"/>
            </a:pPr>
            <a:r>
              <a:rPr lang="en-GB" dirty="0">
                <a:ea typeface="+mn-ea"/>
              </a:rPr>
              <a:t>Roughly same amount of child nodes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ea typeface="+mn-ea"/>
              </a:rPr>
              <a:t>Changed Name of Topics</a:t>
            </a:r>
          </a:p>
          <a:p>
            <a:pPr marL="700087" lvl="1" indent="-342900">
              <a:buFont typeface="Arial" panose="020B0604020202020204" pitchFamily="34" charset="0"/>
              <a:buChar char="•"/>
            </a:pPr>
            <a:r>
              <a:rPr lang="en-GB" dirty="0">
                <a:ea typeface="+mn-ea"/>
              </a:rPr>
              <a:t>Simulate exploration of unclear definition</a:t>
            </a:r>
          </a:p>
          <a:p>
            <a:pPr marL="700087" lvl="1" indent="-342900">
              <a:buFont typeface="Arial" panose="020B0604020202020204" pitchFamily="34" charset="0"/>
              <a:buChar char="•"/>
            </a:pPr>
            <a:r>
              <a:rPr lang="en-GB" dirty="0">
                <a:ea typeface="+mn-ea"/>
              </a:rPr>
              <a:t>No unfair advantage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2 Versions with switched Scenario Topic allocation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Topic A: Ethical NLP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ea typeface="+mn-ea"/>
              </a:rPr>
              <a:t>Topic B</a:t>
            </a:r>
            <a:r>
              <a:rPr lang="en-GB" dirty="0"/>
              <a:t>: Speech &amp; Audio in NLP</a:t>
            </a:r>
            <a:endParaRPr lang="en-GB" dirty="0">
              <a:ea typeface="+mn-ea"/>
            </a:endParaRPr>
          </a:p>
          <a:p>
            <a:pPr marL="700087" lvl="1" indent="-342900">
              <a:buFont typeface="Arial" panose="020B0604020202020204" pitchFamily="34" charset="0"/>
              <a:buChar char="•"/>
            </a:pPr>
            <a:endParaRPr lang="en-GB" baseline="30000" dirty="0"/>
          </a:p>
          <a:p>
            <a:pPr marL="700087" lvl="1" indent="-342900">
              <a:buFont typeface="Arial" panose="020B0604020202020204" pitchFamily="34" charset="0"/>
              <a:buChar char="•"/>
            </a:pPr>
            <a:endParaRPr lang="en-GB" baseline="30000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6F08EA-4D0B-E93D-F735-DEBB26220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28B626-47C5-C2BC-34DA-A37251358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FFC5D6-8107-4BAF-F7D8-CBE579732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0E4730DF-365F-5FB6-FFF7-6736EBF5F0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81CA3E07-D814-1381-54E8-E11F9162A9E9}"/>
              </a:ext>
            </a:extLst>
          </p:cNvPr>
          <p:cNvGrpSpPr/>
          <p:nvPr/>
        </p:nvGrpSpPr>
        <p:grpSpPr>
          <a:xfrm>
            <a:off x="5849953" y="4150402"/>
            <a:ext cx="5675298" cy="1726522"/>
            <a:chOff x="5849954" y="3768916"/>
            <a:chExt cx="5675298" cy="1726522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2BECE503-A4EC-1F0B-9802-AA5090337C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49954" y="3768916"/>
              <a:ext cx="5675298" cy="1726522"/>
            </a:xfrm>
            <a:prstGeom prst="rect">
              <a:avLst/>
            </a:prstGeom>
          </p:spPr>
        </p:pic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104D35AA-C40C-3B07-FAF1-CEEBA159B707}"/>
                </a:ext>
              </a:extLst>
            </p:cNvPr>
            <p:cNvSpPr txBox="1"/>
            <p:nvPr/>
          </p:nvSpPr>
          <p:spPr>
            <a:xfrm>
              <a:off x="7600950" y="3974287"/>
              <a:ext cx="431540" cy="369332"/>
            </a:xfrm>
            <a:prstGeom prst="rect">
              <a:avLst/>
            </a:prstGeom>
            <a:noFill/>
            <a:ln w="10795" cap="flat" cmpd="sng" algn="ctr">
              <a:noFill/>
              <a:prstDash val="solid"/>
            </a:ln>
            <a:effectLst/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en-GB" baseline="30000" dirty="0"/>
                <a:t>[</a:t>
              </a:r>
              <a:r>
                <a:rPr lang="en-GB" baseline="30000" dirty="0">
                  <a:hlinkClick r:id="rId3"/>
                </a:rPr>
                <a:t>8</a:t>
              </a:r>
              <a:r>
                <a:rPr lang="en-GB" baseline="30000" dirty="0"/>
                <a:t>]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189877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6EE08C4-D5F0-6CB3-10DF-D213F331A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81213"/>
            <a:ext cx="10586099" cy="360535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4. Methodology – User Study Round 1</a:t>
            </a:r>
            <a:endParaRPr lang="en-GB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C445F52-8AF5-9509-21C4-521A49A6FA9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29AD0C3-4093-A39C-6D80-E75D3B9BF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4433" y="6569075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700"/>
              <a:t>240701 Patrick Kufner Evaluating the Usefulness and Effectiveness of a Visualization for a Field of Study Hierarchy Graph to Explore NLP Research</a:t>
            </a:r>
            <a:endParaRPr lang="de-DE" sz="70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A7644F9-4F5F-14A5-56FE-73B814FE6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14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EAF8511C-BAC9-6265-149C-5A55591776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441426"/>
            <a:ext cx="10586102" cy="395287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Scenarios</a:t>
            </a:r>
            <a:endParaRPr lang="en-GB"/>
          </a:p>
        </p:txBody>
      </p:sp>
      <p:graphicFrame>
        <p:nvGraphicFramePr>
          <p:cNvPr id="31" name="Inhaltsplatzhalter 2">
            <a:extLst>
              <a:ext uri="{FF2B5EF4-FFF2-40B4-BE49-F238E27FC236}">
                <a16:creationId xmlns:a16="http://schemas.microsoft.com/office/drawing/2014/main" id="{A7F30E73-7180-AE2C-93EB-31EEE38405E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5639246"/>
              </p:ext>
            </p:extLst>
          </p:nvPr>
        </p:nvGraphicFramePr>
        <p:xfrm>
          <a:off x="334434" y="980728"/>
          <a:ext cx="11523133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09529541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FFD170-19AF-BDD9-CBD0-F317EEF9D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4. Methodology – User Study Round 1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F387310-7468-183C-47DD-BCF4147B3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53728A4-F86E-58F4-AC5B-AA6EC26A77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CCBBA9F-B822-A153-B6B3-541315BC3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B1E16100-4BEE-2653-E463-6289DB2FCF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Visualization</a:t>
            </a:r>
          </a:p>
        </p:txBody>
      </p:sp>
      <p:pic>
        <p:nvPicPr>
          <p:cNvPr id="8" name="Grafik 7" descr="Weibliches Profil mit einfarbiger Füllung">
            <a:extLst>
              <a:ext uri="{FF2B5EF4-FFF2-40B4-BE49-F238E27FC236}">
                <a16:creationId xmlns:a16="http://schemas.microsoft.com/office/drawing/2014/main" id="{94237008-E532-585F-B095-B7AF72B254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651281" y="1080043"/>
            <a:ext cx="914400" cy="914400"/>
          </a:xfrm>
          <a:prstGeom prst="rect">
            <a:avLst/>
          </a:prstGeom>
        </p:spPr>
      </p:pic>
      <p:pic>
        <p:nvPicPr>
          <p:cNvPr id="10" name="Grafik 9" descr="Schuljunge mit einfarbiger Füllung">
            <a:extLst>
              <a:ext uri="{FF2B5EF4-FFF2-40B4-BE49-F238E27FC236}">
                <a16:creationId xmlns:a16="http://schemas.microsoft.com/office/drawing/2014/main" id="{8AE442D4-F979-2B35-C6DC-C2703F299A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8088561" y="1080043"/>
            <a:ext cx="914400" cy="91440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41A7BF14-70E1-72CD-7A72-16B4A2619519}"/>
              </a:ext>
            </a:extLst>
          </p:cNvPr>
          <p:cNvSpPr txBox="1"/>
          <p:nvPr/>
        </p:nvSpPr>
        <p:spPr>
          <a:xfrm>
            <a:off x="2208076" y="2127451"/>
            <a:ext cx="1674845" cy="12003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itchFamily="34" charset="0"/>
              </a:rPr>
              <a:t>1. Knowledge Acquisition (Hierarchy Graph)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604766F-826B-4030-8850-E6E557D8921D}"/>
              </a:ext>
            </a:extLst>
          </p:cNvPr>
          <p:cNvSpPr txBox="1"/>
          <p:nvPr/>
        </p:nvSpPr>
        <p:spPr>
          <a:xfrm>
            <a:off x="7708339" y="2151078"/>
            <a:ext cx="1674845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itchFamily="34" charset="0"/>
              </a:rPr>
              <a:t>1. Knowledge Acquisition (Search bar)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2202D26-AB0A-FCEC-7050-A6D1002CD12B}"/>
              </a:ext>
            </a:extLst>
          </p:cNvPr>
          <p:cNvSpPr txBox="1"/>
          <p:nvPr/>
        </p:nvSpPr>
        <p:spPr>
          <a:xfrm>
            <a:off x="2208075" y="3488550"/>
            <a:ext cx="1674845" cy="6463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itchFamily="34" charset="0"/>
              </a:rPr>
              <a:t>2. Planning (Search bar)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15CB652-662F-AFE8-EA0C-6A08337442CA}"/>
              </a:ext>
            </a:extLst>
          </p:cNvPr>
          <p:cNvSpPr txBox="1"/>
          <p:nvPr/>
        </p:nvSpPr>
        <p:spPr>
          <a:xfrm>
            <a:off x="7708339" y="3486217"/>
            <a:ext cx="1674845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algn="ctr">
              <a:defRPr>
                <a:latin typeface="Arial" pitchFamily="34" charset="0"/>
              </a:defRPr>
            </a:lvl1pPr>
          </a:lstStyle>
          <a:p>
            <a:r>
              <a:rPr lang="en-GB" dirty="0"/>
              <a:t>2. Planning (</a:t>
            </a:r>
            <a:r>
              <a:rPr lang="en-GB" dirty="0">
                <a:latin typeface="Arial" pitchFamily="34" charset="0"/>
              </a:rPr>
              <a:t>Hierarchy Graph</a:t>
            </a:r>
            <a:r>
              <a:rPr lang="en-GB" dirty="0"/>
              <a:t>)</a:t>
            </a:r>
          </a:p>
        </p:txBody>
      </p:sp>
      <p:pic>
        <p:nvPicPr>
          <p:cNvPr id="16" name="Grafik 15" descr="Hierarchie mit einfarbiger Füllung">
            <a:extLst>
              <a:ext uri="{FF2B5EF4-FFF2-40B4-BE49-F238E27FC236}">
                <a16:creationId xmlns:a16="http://schemas.microsoft.com/office/drawing/2014/main" id="{D0FE3156-4F21-06BD-925F-415B6B68F9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/>
        </p:blipFill>
        <p:spPr>
          <a:xfrm>
            <a:off x="5599620" y="3236534"/>
            <a:ext cx="646332" cy="646332"/>
          </a:xfrm>
          <a:prstGeom prst="rect">
            <a:avLst/>
          </a:prstGeom>
        </p:spPr>
      </p:pic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820EF46F-55AC-FCC5-3E66-26E8B9EBED58}"/>
              </a:ext>
            </a:extLst>
          </p:cNvPr>
          <p:cNvCxnSpPr>
            <a:stCxn id="11" idx="3"/>
          </p:cNvCxnSpPr>
          <p:nvPr/>
        </p:nvCxnSpPr>
        <p:spPr bwMode="auto">
          <a:xfrm>
            <a:off x="3882921" y="2727616"/>
            <a:ext cx="1716699" cy="83208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8F4D5E25-D5ED-278E-5941-96C996F74921}"/>
              </a:ext>
            </a:extLst>
          </p:cNvPr>
          <p:cNvCxnSpPr>
            <a:cxnSpLocks/>
            <a:stCxn id="13" idx="3"/>
          </p:cNvCxnSpPr>
          <p:nvPr/>
        </p:nvCxnSpPr>
        <p:spPr bwMode="auto">
          <a:xfrm flipV="1">
            <a:off x="3882920" y="3669384"/>
            <a:ext cx="1716700" cy="142332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4EAAE4D1-F082-222A-B73F-3B94C121A9E6}"/>
              </a:ext>
            </a:extLst>
          </p:cNvPr>
          <p:cNvCxnSpPr>
            <a:cxnSpLocks/>
            <a:stCxn id="14" idx="1"/>
          </p:cNvCxnSpPr>
          <p:nvPr/>
        </p:nvCxnSpPr>
        <p:spPr bwMode="auto">
          <a:xfrm flipH="1" flipV="1">
            <a:off x="6245952" y="3669384"/>
            <a:ext cx="1462387" cy="278498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Gerade Verbindung mit Pfeil 23">
            <a:extLst>
              <a:ext uri="{FF2B5EF4-FFF2-40B4-BE49-F238E27FC236}">
                <a16:creationId xmlns:a16="http://schemas.microsoft.com/office/drawing/2014/main" id="{E88E4128-57EF-24F4-27BD-3838C3C2FDB3}"/>
              </a:ext>
            </a:extLst>
          </p:cNvPr>
          <p:cNvCxnSpPr>
            <a:cxnSpLocks/>
            <a:stCxn id="12" idx="1"/>
            <a:endCxn id="16" idx="3"/>
          </p:cNvCxnSpPr>
          <p:nvPr/>
        </p:nvCxnSpPr>
        <p:spPr bwMode="auto">
          <a:xfrm flipH="1">
            <a:off x="6245952" y="2612743"/>
            <a:ext cx="1462387" cy="94695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feld 24">
            <a:extLst>
              <a:ext uri="{FF2B5EF4-FFF2-40B4-BE49-F238E27FC236}">
                <a16:creationId xmlns:a16="http://schemas.microsoft.com/office/drawing/2014/main" id="{6A4186CF-13E3-77CA-AA46-2DE203B313FD}"/>
              </a:ext>
            </a:extLst>
          </p:cNvPr>
          <p:cNvSpPr txBox="1"/>
          <p:nvPr/>
        </p:nvSpPr>
        <p:spPr>
          <a:xfrm>
            <a:off x="5010042" y="4533473"/>
            <a:ext cx="1825488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itchFamily="34" charset="0"/>
              </a:rPr>
              <a:t>Report Findings</a:t>
            </a:r>
          </a:p>
        </p:txBody>
      </p:sp>
    </p:spTree>
    <p:extLst>
      <p:ext uri="{BB962C8B-B14F-4D97-AF65-F5344CB8AC3E}">
        <p14:creationId xmlns:p14="http://schemas.microsoft.com/office/powerpoint/2010/main" val="3955034361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D5149B-AC57-A899-9769-7C024ED3D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 fontScale="90000"/>
          </a:bodyPr>
          <a:lstStyle/>
          <a:p>
            <a:r>
              <a:rPr lang="en-GB"/>
              <a:t>4. Methodology – User Study Round 1</a:t>
            </a:r>
            <a:endParaRPr lang="en-GB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8DA1C1-9CC4-3937-8871-E9BAA5A1D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700"/>
              <a:t>240701 Patrick Kufner Evaluating the Usefulness and Effectiveness of a Visualization for a Field of Study Hierarchy Graph to Explore NLP Research</a:t>
            </a:r>
            <a:endParaRPr lang="de-DE" sz="70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D95D90-9BCC-BE74-E8F8-9FB32FC34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16</a:t>
            </a:fld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5AD0B21-EEB0-D577-3380-5670DE4969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/>
              <a:t>Questionnaires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358F11-2B90-0518-7947-B8C1441DA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DF904FF-9EA1-6ABA-8BE4-F5A57B6B2EA6}"/>
              </a:ext>
            </a:extLst>
          </p:cNvPr>
          <p:cNvSpPr txBox="1">
            <a:spLocks/>
          </p:cNvSpPr>
          <p:nvPr/>
        </p:nvSpPr>
        <p:spPr bwMode="auto">
          <a:xfrm>
            <a:off x="332903" y="980728"/>
            <a:ext cx="5761568" cy="5519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1588" indent="-1588" algn="l" rtl="0" eaLnBrk="1" fontAlgn="base" hangingPunct="1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+mn-lt"/>
                <a:ea typeface="+mn-ea"/>
                <a:cs typeface="Arial Unicode MS" pitchFamily="34" charset="-128"/>
              </a:defRPr>
            </a:lvl1pPr>
            <a:lvl2pPr marL="358775" indent="-2603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2pPr>
            <a:lvl3pPr marL="625475" indent="-176213" algn="l" defTabSz="803275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baseline="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3pPr>
            <a:lvl4pPr marL="982663" indent="-174625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4pPr>
            <a:lvl5pPr marL="1257300" indent="-182563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n-lt"/>
                <a:cs typeface="Arial Unicode MS" pitchFamily="34" charset="-128"/>
              </a:defRPr>
            </a:lvl5pPr>
            <a:lvl6pPr marL="2438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6pPr>
            <a:lvl7pPr marL="2895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7pPr>
            <a:lvl8pPr marL="3352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8pPr>
            <a:lvl9pPr marL="3810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0" dirty="0"/>
              <a:t>SUS Questionnaire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kern="0" dirty="0"/>
              <a:t>Taken from Literature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kern="0" dirty="0"/>
              <a:t>Evaluate Hierarchy Graph to Benchmark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0" dirty="0"/>
              <a:t>Personal Evaluation Questionnaire 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kern="0" dirty="0"/>
              <a:t>Come up ourself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kern="0" dirty="0"/>
              <a:t>Compare Hierarchy Graph to Search bar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kern="0" dirty="0"/>
              <a:t>Open Feedback 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kern="0" dirty="0"/>
              <a:t>Mix from Literature and own statements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kern="0" dirty="0"/>
              <a:t>Get suggestions on how to improve the hierarchy graph</a:t>
            </a:r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C64A6CB6-7A6C-37EC-0A4B-9639AE9376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4613" y="980728"/>
            <a:ext cx="5592954" cy="5400675"/>
          </a:xfrm>
        </p:spPr>
        <p:txBody>
          <a:bodyPr/>
          <a:lstStyle/>
          <a:p>
            <a:pPr marL="0" lvl="0" indent="0" algn="ctr"/>
            <a:r>
              <a:rPr lang="en-US" b="1" dirty="0"/>
              <a:t>Personal Evaluation Questionnaire</a:t>
            </a:r>
          </a:p>
          <a:p>
            <a:pPr marL="0" lvl="0" indent="0" algn="ctr"/>
            <a:r>
              <a:rPr lang="en-US" sz="1400" dirty="0"/>
              <a:t>(Version for hierarchy graph &amp; search bar)</a:t>
            </a:r>
            <a:endParaRPr lang="en-US" dirty="0"/>
          </a:p>
          <a:p>
            <a:pPr marL="0" lvl="0" indent="0"/>
            <a:endParaRPr lang="en-US" dirty="0"/>
          </a:p>
          <a:p>
            <a:pPr lvl="0">
              <a:buFont typeface="+mj-lt"/>
              <a:buAutoNum type="arabicPeriod"/>
            </a:pPr>
            <a:r>
              <a:rPr lang="en-GB" baseline="0" dirty="0"/>
              <a:t> I had a great experience using the hierarchy graph/search bar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GB" baseline="0" dirty="0"/>
              <a:t> I was able to make new discoveries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GB" baseline="0" dirty="0"/>
              <a:t> The hierarchy graph/search bar helped me to make unexpended but relevant discoveries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GB" baseline="0" dirty="0"/>
              <a:t> I found interesting information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GB" baseline="0" dirty="0"/>
              <a:t> The user interface of the hierarchy graph/search bar was easy to navigate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GB" baseline="0" dirty="0"/>
              <a:t> The user interface of the hierarchy graph/search bar was visually appealing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GB" baseline="0" dirty="0"/>
              <a:t> I am satisfied with the information I found using the hierarchy graph/search bar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6691874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9077D4-C77C-958D-CA5D-3DB132978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 Results – User Study Round 1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525D4A5-90FB-64EF-BA3B-3AD482AF9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981076"/>
            <a:ext cx="11523133" cy="558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6 Research assistants from </a:t>
            </a:r>
            <a:r>
              <a:rPr lang="en-GB" dirty="0" err="1"/>
              <a:t>sebis</a:t>
            </a:r>
            <a:r>
              <a:rPr lang="en-GB" dirty="0"/>
              <a:t> chair participated live via Zoom meetings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Alternately assigned version A or B (order of Hierarchy Graph and Search bar is changed)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Research time limited to 15 min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Average SUS Score: 89.583 (range: 0-100)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Average Personal Evaluation (Hierarchy Graph): 4,357 (range: 1-5)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Average Personal Evaluation (Search bar): 4,400 (range: 1-5)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Open Feedback – Main improvements requests: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Show all siblings when on a fields page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Hide duplicate navigational ways on a fields page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“Reset view option” missing (also expand and collapse all option)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Search within the hierarchy graph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“No </a:t>
            </a:r>
            <a:r>
              <a:rPr lang="en-US" dirty="0"/>
              <a:t>colors</a:t>
            </a:r>
            <a:r>
              <a:rPr lang="en-GB" dirty="0"/>
              <a:t>” within the hierarchy graph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Marker to show current place in hierarchy graph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22306F-40CC-D86D-AF4E-662859BB1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5FB5CE-0748-FE81-4FE7-E6A4B6F8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607634-863E-C272-FF33-B85212821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4759208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5CA920-5641-AC4C-6547-2E4CC6B1F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 Results – User Study Round 1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E9E448-FFF7-79FE-F3F0-F22F1071B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Positive aspects: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Easy navigation thanks to “clear to follow [...] hierarchy”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“Easy to get started with a new research field”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It “helps to find unexpected results”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“Overview you get from using this view” makes it “easy to find related fields which might not have been considered otherwise”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642937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to use the Hierarchy Graph: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Get an overview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Make serendipitous discoveries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Stuck with keyword search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“Delve deep in some topics”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F323E6-07CF-F3C2-B88D-912C3139C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DCA22AE-5BF0-7890-4663-F464AC3AB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28F472-3DB8-382A-F129-608D8372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8115399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5CA920-5641-AC4C-6547-2E4CC6B1F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 Results – User Study Round 1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F323E6-07CF-F3C2-B88D-912C3139C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DCA22AE-5BF0-7890-4663-F464AC3AB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28F472-3DB8-382A-F129-608D8372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  <p:pic>
        <p:nvPicPr>
          <p:cNvPr id="13" name="Inhaltsplatzhalter 12" descr="Ein Bild, das Text, Screenshot, Software, Computersymbol enthält.&#10;&#10;Automatisch generierte Beschreibung">
            <a:extLst>
              <a:ext uri="{FF2B5EF4-FFF2-40B4-BE49-F238E27FC236}">
                <a16:creationId xmlns:a16="http://schemas.microsoft.com/office/drawing/2014/main" id="{A8A6F601-21EA-6BE1-952A-475F2FB52E7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2163386"/>
            <a:ext cx="5659437" cy="3036052"/>
          </a:xfrm>
        </p:spPr>
      </p:pic>
      <p:pic>
        <p:nvPicPr>
          <p:cNvPr id="15" name="Inhaltsplatzhalter 14" descr="Ein Bild, das Text, Screenshot, Software, Diagramm enthält.&#10;&#10;Automatisch generierte Beschreibung">
            <a:extLst>
              <a:ext uri="{FF2B5EF4-FFF2-40B4-BE49-F238E27FC236}">
                <a16:creationId xmlns:a16="http://schemas.microsoft.com/office/drawing/2014/main" id="{198FBD78-4E21-0E60-CE9E-2C9F2EBA825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0" y="2163386"/>
            <a:ext cx="5659438" cy="3036052"/>
          </a:xfrm>
        </p:spPr>
      </p:pic>
    </p:spTree>
    <p:extLst>
      <p:ext uri="{BB962C8B-B14F-4D97-AF65-F5344CB8AC3E}">
        <p14:creationId xmlns:p14="http://schemas.microsoft.com/office/powerpoint/2010/main" val="409798339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160000"/>
              </a:lnSpc>
              <a:buFont typeface="+mj-lt"/>
              <a:buAutoNum type="arabicPeriod"/>
            </a:pPr>
            <a:r>
              <a:rPr lang="en-US" sz="2200" dirty="0"/>
              <a:t>Target User – Persona </a:t>
            </a:r>
          </a:p>
          <a:p>
            <a:pPr marL="342900" indent="-342900">
              <a:lnSpc>
                <a:spcPct val="160000"/>
              </a:lnSpc>
              <a:buFont typeface="+mj-lt"/>
              <a:buAutoNum type="arabicPeriod"/>
            </a:pPr>
            <a:r>
              <a:rPr lang="en-US" sz="2200" dirty="0"/>
              <a:t>Motivation</a:t>
            </a:r>
          </a:p>
          <a:p>
            <a:pPr marL="342900" indent="-342900">
              <a:lnSpc>
                <a:spcPct val="160000"/>
              </a:lnSpc>
              <a:buFont typeface="+mj-lt"/>
              <a:buAutoNum type="arabicPeriod"/>
            </a:pPr>
            <a:r>
              <a:rPr lang="en-US" sz="2200" dirty="0"/>
              <a:t>Research Questions</a:t>
            </a:r>
          </a:p>
          <a:p>
            <a:pPr marL="342900" indent="-342900">
              <a:lnSpc>
                <a:spcPct val="160000"/>
              </a:lnSpc>
              <a:buFont typeface="+mj-lt"/>
              <a:buAutoNum type="arabicPeriod"/>
            </a:pPr>
            <a:r>
              <a:rPr lang="en-US" sz="2200" dirty="0"/>
              <a:t>Methodology</a:t>
            </a:r>
          </a:p>
          <a:p>
            <a:pPr marL="342900" indent="-342900">
              <a:lnSpc>
                <a:spcPct val="160000"/>
              </a:lnSpc>
              <a:buFont typeface="+mj-lt"/>
              <a:buAutoNum type="arabicPeriod"/>
            </a:pPr>
            <a:r>
              <a:rPr lang="en-US" sz="2200" dirty="0"/>
              <a:t>Results</a:t>
            </a:r>
          </a:p>
          <a:p>
            <a:pPr marL="342900" indent="-342900">
              <a:lnSpc>
                <a:spcPct val="160000"/>
              </a:lnSpc>
              <a:buFont typeface="+mj-lt"/>
              <a:buAutoNum type="arabicPeriod"/>
            </a:pPr>
            <a:r>
              <a:rPr lang="en-US" sz="2200" dirty="0"/>
              <a:t>Conclusion &amp; Future Work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© sebis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32903" y="6569077"/>
            <a:ext cx="9147473" cy="288924"/>
          </a:xfrm>
        </p:spPr>
        <p:txBody>
          <a:bodyPr/>
          <a:lstStyle/>
          <a:p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C9FAB-BDC1-47C0-A8BB-6E12A8205D33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6881392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>
            <a:extLst>
              <a:ext uri="{FF2B5EF4-FFF2-40B4-BE49-F238E27FC236}">
                <a16:creationId xmlns:a16="http://schemas.microsoft.com/office/drawing/2014/main" id="{A3C1A467-75E6-C62C-9E5B-3A925B25C7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81213"/>
            <a:ext cx="10586099" cy="360535"/>
          </a:xfrm>
        </p:spPr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/>
              <a:t>4. Methodology – User Study Round 2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6F08EA-4D0B-E93D-F735-DEBB262209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D28B626-47C5-C2BC-34DA-A37251358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700"/>
              <a:t>240701 Patrick Kufner Evaluating the Usefulness and Effectiveness of a Visualization for a Field of Study Hierarchy Graph to Explore NLP Research</a:t>
            </a:r>
            <a:endParaRPr lang="de-DE" sz="70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2FFC5D6-8107-4BAF-F7D8-CBE579732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20</a:t>
            </a:fld>
            <a:endParaRPr lang="de-DE"/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0A136F5-0950-A855-EA0D-148A81C3BE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4434" y="441426"/>
            <a:ext cx="10586102" cy="395287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GB"/>
              <a:t>Changed Structure </a:t>
            </a:r>
            <a:endParaRPr lang="en-GB" dirty="0"/>
          </a:p>
        </p:txBody>
      </p:sp>
      <p:graphicFrame>
        <p:nvGraphicFramePr>
          <p:cNvPr id="14" name="Inhaltsplatzhalter 8">
            <a:extLst>
              <a:ext uri="{FF2B5EF4-FFF2-40B4-BE49-F238E27FC236}">
                <a16:creationId xmlns:a16="http://schemas.microsoft.com/office/drawing/2014/main" id="{1469FF25-DC96-17B9-E248-2E14E62CE78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678959"/>
              </p:ext>
            </p:extLst>
          </p:nvPr>
        </p:nvGraphicFramePr>
        <p:xfrm>
          <a:off x="334434" y="980728"/>
          <a:ext cx="11523133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1052851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9077D4-C77C-958D-CA5D-3DB132978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 Results – User Study Round 2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525D4A5-90FB-64EF-BA3B-3AD482AF97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434" y="981076"/>
            <a:ext cx="11523133" cy="558800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16 friends, fellow students and colleagues participated – 10 are recorded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Alternately assigned version A or B (Ethical NLP or Speech &amp; Audio in NLP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Research time no longer limited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Average SUS Score: 83,125 (range: 0-100)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Average Personal Evaluation (Hierarchy Graph): 4,206 (range: 1-5)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Average Personal Evaluation (Search bar): 3,715 (range: 1-5)</a:t>
            </a:r>
          </a:p>
          <a:p>
            <a:pPr marL="0" indent="0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Open Feedback – Main improvements requests: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Improve search for hierarchy graph</a:t>
            </a:r>
          </a:p>
          <a:p>
            <a:pPr marL="909637" lvl="2" indent="-285750">
              <a:buFont typeface="Arial" panose="020B0604020202020204" pitchFamily="34" charset="0"/>
              <a:buChar char="•"/>
            </a:pPr>
            <a:r>
              <a:rPr lang="en-GB" dirty="0"/>
              <a:t>Hide irrelevant nodes when searching</a:t>
            </a:r>
          </a:p>
          <a:p>
            <a:pPr marL="909637" lvl="2" indent="-285750">
              <a:buFont typeface="Arial" panose="020B0604020202020204" pitchFamily="34" charset="0"/>
              <a:buChar char="•"/>
            </a:pPr>
            <a:r>
              <a:rPr lang="en-GB" dirty="0"/>
              <a:t>Hide complete tree if no matches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Enable sorting for nodes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Visualize number of publications within the hierarchy graph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Show field’s trend within node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Server stability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822306F-40CC-D86D-AF4E-662859BB18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5FB5CE-0748-FE81-4FE7-E6A4B6F82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0607634-863E-C272-FF33-B85212821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245968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5CA920-5641-AC4C-6547-2E4CC6B1F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 Results – User Study Round 2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BE9E448-FFF7-79FE-F3F0-F22F1071B8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Positive aspects: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Easy and intuitive to use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Enables an overview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Enables a quick start into a new topic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Helps to understand relationships between fields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Complements the search bar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to use the Hierarchy Graph: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Get an overview or a “grander picture”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Missing knowledge about domain specific keywords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Unclear end-goal (unsure which information is needed)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When </a:t>
            </a:r>
            <a:r>
              <a:rPr lang="en-GB" u="sng" dirty="0"/>
              <a:t>not</a:t>
            </a:r>
            <a:r>
              <a:rPr lang="en-GB" dirty="0"/>
              <a:t> to use the Hierarchy Graph: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Looking for specific information</a:t>
            </a:r>
          </a:p>
          <a:p>
            <a:pPr marL="642937" lvl="1" indent="-285750">
              <a:buFont typeface="Arial" panose="020B0604020202020204" pitchFamily="34" charset="0"/>
              <a:buChar char="•"/>
            </a:pPr>
            <a:r>
              <a:rPr lang="en-GB" dirty="0"/>
              <a:t>Decent domain specific knowledge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DF323E6-07CF-F3C2-B88D-912C3139C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DCA22AE-5BF0-7890-4663-F464AC3AB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28F472-3DB8-382A-F129-608D83722F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5018927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E36F29-D96B-65E2-B59B-123820F13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5. Results – User Study Round 2</a:t>
            </a:r>
          </a:p>
        </p:txBody>
      </p:sp>
      <p:pic>
        <p:nvPicPr>
          <p:cNvPr id="10" name="Inhaltsplatzhalter 9" descr="Ein Bild, das Text, Screenshot, Software, Computersymbol enthält.&#10;&#10;Automatisch generierte Beschreibung">
            <a:extLst>
              <a:ext uri="{FF2B5EF4-FFF2-40B4-BE49-F238E27FC236}">
                <a16:creationId xmlns:a16="http://schemas.microsoft.com/office/drawing/2014/main" id="{10F7D9A2-C617-E0C6-0072-5B8F6503BF7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2163386"/>
            <a:ext cx="5659437" cy="3036052"/>
          </a:xfrm>
        </p:spPr>
      </p:pic>
      <p:pic>
        <p:nvPicPr>
          <p:cNvPr id="12" name="Inhaltsplatzhalter 11" descr="Ein Bild, das Text, Screenshot, Software, Computersymbol enthält.&#10;&#10;Automatisch generierte Beschreibung">
            <a:extLst>
              <a:ext uri="{FF2B5EF4-FFF2-40B4-BE49-F238E27FC236}">
                <a16:creationId xmlns:a16="http://schemas.microsoft.com/office/drawing/2014/main" id="{9B5626CD-88C6-E845-FA38-585F9A44387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0" y="2163386"/>
            <a:ext cx="5659438" cy="3036052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5277F49-F5F6-7787-D61B-1F71BFDBC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59A9AE1-0EDE-92EA-3B8D-70BBB9A1BB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53729B8-1D87-646B-1A2C-5EBED800F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350139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607FB18-BA3F-0AD4-692E-7B8DC83131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6. Conclusion &amp; Future Work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BFE5AD5-6F3A-3797-E102-0FC708EE361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16AB2B5E-9258-1D45-1328-3067C5232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700"/>
              <a:t>240701 Patrick Kufner Evaluating the Usefulness and Effectiveness of a Visualization for a Field of Study Hierarchy Graph to Explore NLP Research</a:t>
            </a:r>
            <a:endParaRPr lang="de-DE" sz="70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E87DABC9-7B12-342D-5673-722DEBF90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96C9E22-1B76-46A8-871B-C48D8E59C6FA}" type="slidenum">
              <a:rPr lang="de-DE" smtClean="0"/>
              <a:pPr>
                <a:spcAft>
                  <a:spcPts val="600"/>
                </a:spcAft>
                <a:defRPr/>
              </a:pPr>
              <a:t>24</a:t>
            </a:fld>
            <a:endParaRPr lang="de-DE"/>
          </a:p>
        </p:txBody>
      </p:sp>
      <p:graphicFrame>
        <p:nvGraphicFramePr>
          <p:cNvPr id="12" name="Inhaltsplatzhalter 8">
            <a:extLst>
              <a:ext uri="{FF2B5EF4-FFF2-40B4-BE49-F238E27FC236}">
                <a16:creationId xmlns:a16="http://schemas.microsoft.com/office/drawing/2014/main" id="{1C44B988-2EDF-B224-DF76-37CFFF778A8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0736934"/>
              </p:ext>
            </p:extLst>
          </p:nvPr>
        </p:nvGraphicFramePr>
        <p:xfrm>
          <a:off x="334434" y="981076"/>
          <a:ext cx="11523133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21924316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B9B170-3F76-86E0-ACEB-780C1FD00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/>
          </a:bodyPr>
          <a:lstStyle/>
          <a:p>
            <a:pPr>
              <a:lnSpc>
                <a:spcPct val="90000"/>
              </a:lnSpc>
            </a:pPr>
            <a:r>
              <a:rPr lang="en-GB" dirty="0"/>
              <a:t>References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C61CB5E-6167-9FA6-80F6-B60457C7E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96D5B2-770B-2BA6-3007-D29E38DB8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 lnSpcReduction="10000"/>
          </a:bodyPr>
          <a:lstStyle/>
          <a:p>
            <a:pPr>
              <a:spcAft>
                <a:spcPts val="600"/>
              </a:spcAft>
              <a:defRPr/>
            </a:pPr>
            <a:r>
              <a:rPr lang="en-US" sz="700"/>
              <a:t>240701 Patrick Kufner Evaluating the Usefulness and Effectiveness of a Visualization for a Field of Study Hierarchy Graph to Explore NLP Research</a:t>
            </a:r>
            <a:endParaRPr lang="de-DE" sz="70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AB5D15-71EA-FADD-A43C-928211408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25</a:t>
            </a:fld>
            <a:endParaRPr lang="de-DE"/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id="{39C7AA16-F81F-B2C4-DBFA-E102329E70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[</a:t>
            </a:r>
            <a:r>
              <a:rPr lang="en-GB" dirty="0">
                <a:hlinkClick r:id="rId3"/>
              </a:rPr>
              <a:t>1</a:t>
            </a:r>
            <a:r>
              <a:rPr lang="en-GB" dirty="0"/>
              <a:t>] </a:t>
            </a:r>
            <a:r>
              <a:rPr lang="de-DE" dirty="0"/>
              <a:t>Lehmann, Simon; </a:t>
            </a:r>
            <a:r>
              <a:rPr lang="de-DE" dirty="0" err="1"/>
              <a:t>Schwanecke</a:t>
            </a:r>
            <a:r>
              <a:rPr lang="de-DE" dirty="0"/>
              <a:t>, Ulrich; Dörner, Ralf (2010)</a:t>
            </a:r>
          </a:p>
          <a:p>
            <a:r>
              <a:rPr lang="de-DE" dirty="0"/>
              <a:t>[</a:t>
            </a:r>
            <a:r>
              <a:rPr lang="de-DE" dirty="0">
                <a:hlinkClick r:id="rId4"/>
              </a:rPr>
              <a:t>2</a:t>
            </a:r>
            <a:r>
              <a:rPr lang="de-DE" dirty="0"/>
              <a:t>] </a:t>
            </a:r>
            <a:r>
              <a:rPr lang="de-DE" dirty="0" err="1"/>
              <a:t>Medlar</a:t>
            </a:r>
            <a:r>
              <a:rPr lang="de-DE" dirty="0"/>
              <a:t>, Alan; Ilves, Kalle; Wang, Ping; </a:t>
            </a:r>
            <a:r>
              <a:rPr lang="de-DE" dirty="0" err="1"/>
              <a:t>Buntine</a:t>
            </a:r>
            <a:r>
              <a:rPr lang="de-DE" dirty="0"/>
              <a:t>, </a:t>
            </a:r>
            <a:r>
              <a:rPr lang="de-DE" dirty="0" err="1"/>
              <a:t>Wray</a:t>
            </a:r>
            <a:r>
              <a:rPr lang="de-DE" dirty="0"/>
              <a:t>; </a:t>
            </a:r>
            <a:r>
              <a:rPr lang="de-DE" dirty="0" err="1"/>
              <a:t>Glowacka</a:t>
            </a:r>
            <a:r>
              <a:rPr lang="de-DE" dirty="0"/>
              <a:t>, Dorota (2016)</a:t>
            </a:r>
          </a:p>
          <a:p>
            <a:r>
              <a:rPr lang="de-DE" dirty="0"/>
              <a:t>[</a:t>
            </a:r>
            <a:r>
              <a:rPr lang="de-DE" dirty="0">
                <a:hlinkClick r:id="rId5"/>
              </a:rPr>
              <a:t>3</a:t>
            </a:r>
            <a:r>
              <a:rPr lang="de-DE" dirty="0"/>
              <a:t>] Nazemi, Kawa; Breyer, Matthias; Forster, Jeanette; Burkhardt, Dirk; </a:t>
            </a:r>
            <a:r>
              <a:rPr lang="de-DE" dirty="0" err="1"/>
              <a:t>Kuijper</a:t>
            </a:r>
            <a:r>
              <a:rPr lang="de-DE" dirty="0"/>
              <a:t>, Arjan (2011)</a:t>
            </a:r>
          </a:p>
          <a:p>
            <a:r>
              <a:rPr lang="de-DE" dirty="0"/>
              <a:t>[</a:t>
            </a:r>
            <a:r>
              <a:rPr lang="de-DE" dirty="0">
                <a:hlinkClick r:id="rId6"/>
              </a:rPr>
              <a:t>4</a:t>
            </a:r>
            <a:r>
              <a:rPr lang="de-DE" dirty="0"/>
              <a:t>] </a:t>
            </a:r>
            <a:r>
              <a:rPr lang="de-DE" dirty="0" err="1"/>
              <a:t>Nedumov</a:t>
            </a:r>
            <a:r>
              <a:rPr lang="de-DE" dirty="0"/>
              <a:t>, Y. R.; Kuznetsov, S. D. (2019)</a:t>
            </a:r>
          </a:p>
          <a:p>
            <a:r>
              <a:rPr lang="de-DE" dirty="0"/>
              <a:t>[</a:t>
            </a:r>
            <a:r>
              <a:rPr lang="de-DE" dirty="0">
                <a:hlinkClick r:id="rId7"/>
              </a:rPr>
              <a:t>5</a:t>
            </a:r>
            <a:r>
              <a:rPr lang="de-DE" dirty="0"/>
              <a:t>] </a:t>
            </a:r>
            <a:r>
              <a:rPr lang="de-DE" dirty="0" err="1"/>
              <a:t>Palagi</a:t>
            </a:r>
            <a:r>
              <a:rPr lang="de-DE" dirty="0"/>
              <a:t>, Emilie; </a:t>
            </a:r>
            <a:r>
              <a:rPr lang="de-DE" dirty="0" err="1"/>
              <a:t>Gandon</a:t>
            </a:r>
            <a:r>
              <a:rPr lang="de-DE" dirty="0"/>
              <a:t>, Fabien; </a:t>
            </a:r>
            <a:r>
              <a:rPr lang="de-DE" dirty="0" err="1"/>
              <a:t>Giboin</a:t>
            </a:r>
            <a:r>
              <a:rPr lang="de-DE" dirty="0"/>
              <a:t>, Alain; </a:t>
            </a:r>
            <a:r>
              <a:rPr lang="de-DE" dirty="0" err="1"/>
              <a:t>Troncy</a:t>
            </a:r>
            <a:r>
              <a:rPr lang="de-DE" dirty="0"/>
              <a:t>, Raphaël (2017)</a:t>
            </a:r>
          </a:p>
          <a:p>
            <a:r>
              <a:rPr lang="de-DE" dirty="0"/>
              <a:t>[</a:t>
            </a:r>
            <a:r>
              <a:rPr lang="de-DE" dirty="0">
                <a:hlinkClick r:id="rId8"/>
              </a:rPr>
              <a:t>6</a:t>
            </a:r>
            <a:r>
              <a:rPr lang="de-DE" dirty="0"/>
              <a:t>] </a:t>
            </a:r>
            <a:r>
              <a:rPr lang="de-DE" dirty="0" err="1"/>
              <a:t>Sarrafzadeh</a:t>
            </a:r>
            <a:r>
              <a:rPr lang="de-DE" dirty="0"/>
              <a:t>, </a:t>
            </a:r>
            <a:r>
              <a:rPr lang="de-DE" dirty="0" err="1"/>
              <a:t>Bahareh</a:t>
            </a:r>
            <a:r>
              <a:rPr lang="de-DE" dirty="0"/>
              <a:t>; </a:t>
            </a:r>
            <a:r>
              <a:rPr lang="de-DE" dirty="0" err="1"/>
              <a:t>Vechtomova</a:t>
            </a:r>
            <a:r>
              <a:rPr lang="de-DE" dirty="0"/>
              <a:t>, Olga; </a:t>
            </a:r>
            <a:r>
              <a:rPr lang="de-DE" dirty="0" err="1"/>
              <a:t>Jokic</a:t>
            </a:r>
            <a:r>
              <a:rPr lang="de-DE" dirty="0"/>
              <a:t>, Vlado (2014)</a:t>
            </a:r>
          </a:p>
          <a:p>
            <a:r>
              <a:rPr lang="de-DE" dirty="0"/>
              <a:t>[</a:t>
            </a:r>
            <a:r>
              <a:rPr lang="de-DE" dirty="0">
                <a:hlinkClick r:id="rId9"/>
              </a:rPr>
              <a:t>7</a:t>
            </a:r>
            <a:r>
              <a:rPr lang="de-DE" dirty="0"/>
              <a:t>] Ben </a:t>
            </a:r>
            <a:r>
              <a:rPr lang="de-DE" dirty="0" err="1"/>
              <a:t>Shneiderman</a:t>
            </a:r>
            <a:r>
              <a:rPr lang="de-DE" dirty="0"/>
              <a:t> (1996)</a:t>
            </a:r>
          </a:p>
          <a:p>
            <a:r>
              <a:rPr lang="de-DE" dirty="0"/>
              <a:t>[</a:t>
            </a:r>
            <a:r>
              <a:rPr lang="de-DE" dirty="0">
                <a:hlinkClick r:id="rId10"/>
              </a:rPr>
              <a:t>8</a:t>
            </a:r>
            <a:r>
              <a:rPr lang="de-DE" dirty="0"/>
              <a:t>] </a:t>
            </a:r>
            <a:r>
              <a:rPr lang="de-DE" dirty="0" err="1"/>
              <a:t>Athukorala</a:t>
            </a:r>
            <a:r>
              <a:rPr lang="de-DE" dirty="0"/>
              <a:t>, </a:t>
            </a:r>
            <a:r>
              <a:rPr lang="de-DE" dirty="0" err="1"/>
              <a:t>Kumaripaba</a:t>
            </a:r>
            <a:r>
              <a:rPr lang="de-DE" dirty="0"/>
              <a:t>; </a:t>
            </a:r>
            <a:r>
              <a:rPr lang="de-DE" dirty="0" err="1"/>
              <a:t>Głowacka</a:t>
            </a:r>
            <a:r>
              <a:rPr lang="de-DE" dirty="0"/>
              <a:t>, Dorota; </a:t>
            </a:r>
            <a:r>
              <a:rPr lang="de-DE" dirty="0" err="1"/>
              <a:t>Jacucci</a:t>
            </a:r>
            <a:r>
              <a:rPr lang="de-DE" dirty="0"/>
              <a:t>, Giulio; </a:t>
            </a:r>
            <a:r>
              <a:rPr lang="de-DE" dirty="0" err="1"/>
              <a:t>Oulasvirta</a:t>
            </a:r>
            <a:r>
              <a:rPr lang="de-DE" dirty="0"/>
              <a:t>, Antti; </a:t>
            </a:r>
            <a:r>
              <a:rPr lang="de-DE" dirty="0" err="1"/>
              <a:t>Vreeken</a:t>
            </a:r>
            <a:r>
              <a:rPr lang="de-DE" dirty="0"/>
              <a:t>, </a:t>
            </a:r>
            <a:r>
              <a:rPr lang="de-DE" dirty="0" err="1"/>
              <a:t>Jilles</a:t>
            </a:r>
            <a:r>
              <a:rPr lang="de-DE" dirty="0"/>
              <a:t> (2016)</a:t>
            </a:r>
          </a:p>
          <a:p>
            <a:r>
              <a:rPr lang="en-US" dirty="0"/>
              <a:t>[</a:t>
            </a:r>
            <a:r>
              <a:rPr lang="en-US" dirty="0">
                <a:hlinkClick r:id="rId11"/>
              </a:rPr>
              <a:t>9</a:t>
            </a:r>
            <a:r>
              <a:rPr lang="en-US" dirty="0"/>
              <a:t>] </a:t>
            </a:r>
            <a:r>
              <a:rPr lang="de-DE" dirty="0" err="1"/>
              <a:t>Egusa</a:t>
            </a:r>
            <a:r>
              <a:rPr lang="de-DE" dirty="0"/>
              <a:t>, </a:t>
            </a:r>
            <a:r>
              <a:rPr lang="de-DE" dirty="0" err="1"/>
              <a:t>Yuka</a:t>
            </a:r>
            <a:r>
              <a:rPr lang="de-DE" dirty="0"/>
              <a:t>; Saito, Hitomi; </a:t>
            </a:r>
            <a:r>
              <a:rPr lang="de-DE" dirty="0" err="1"/>
              <a:t>Takaku</a:t>
            </a:r>
            <a:r>
              <a:rPr lang="de-DE" dirty="0"/>
              <a:t>, Masao; Terai, Hitoshi; </a:t>
            </a:r>
            <a:r>
              <a:rPr lang="de-DE" dirty="0" err="1"/>
              <a:t>Miwa</a:t>
            </a:r>
            <a:r>
              <a:rPr lang="de-DE" dirty="0"/>
              <a:t>, </a:t>
            </a:r>
            <a:r>
              <a:rPr lang="de-DE" dirty="0" err="1"/>
              <a:t>Makiko</a:t>
            </a:r>
            <a:r>
              <a:rPr lang="de-DE" dirty="0"/>
              <a:t>; </a:t>
            </a:r>
            <a:r>
              <a:rPr lang="de-DE" dirty="0" err="1"/>
              <a:t>Kando</a:t>
            </a:r>
            <a:r>
              <a:rPr lang="de-DE" dirty="0"/>
              <a:t>, Noriko (2010)</a:t>
            </a:r>
          </a:p>
          <a:p>
            <a:r>
              <a:rPr lang="de-DE" dirty="0"/>
              <a:t>[</a:t>
            </a:r>
            <a:r>
              <a:rPr lang="de-DE" dirty="0">
                <a:hlinkClick r:id="rId12"/>
              </a:rPr>
              <a:t>10</a:t>
            </a:r>
            <a:r>
              <a:rPr lang="de-DE" dirty="0"/>
              <a:t>] </a:t>
            </a:r>
            <a:r>
              <a:rPr lang="de-DE" dirty="0" err="1"/>
              <a:t>Athukorala</a:t>
            </a:r>
            <a:r>
              <a:rPr lang="de-DE" dirty="0"/>
              <a:t>, </a:t>
            </a:r>
            <a:r>
              <a:rPr lang="de-DE" dirty="0" err="1"/>
              <a:t>Kumaripaba</a:t>
            </a:r>
            <a:r>
              <a:rPr lang="de-DE" dirty="0"/>
              <a:t>; </a:t>
            </a:r>
            <a:r>
              <a:rPr lang="de-DE" dirty="0" err="1"/>
              <a:t>Medlar</a:t>
            </a:r>
            <a:r>
              <a:rPr lang="de-DE" dirty="0"/>
              <a:t>, Alan; </a:t>
            </a:r>
            <a:r>
              <a:rPr lang="de-DE" dirty="0" err="1"/>
              <a:t>Oulasvirta</a:t>
            </a:r>
            <a:r>
              <a:rPr lang="de-DE" dirty="0"/>
              <a:t>, Antti; </a:t>
            </a:r>
            <a:r>
              <a:rPr lang="de-DE" dirty="0" err="1"/>
              <a:t>Jacucci</a:t>
            </a:r>
            <a:r>
              <a:rPr lang="de-DE" dirty="0"/>
              <a:t>, Giulio; </a:t>
            </a:r>
            <a:r>
              <a:rPr lang="de-DE" dirty="0" err="1"/>
              <a:t>Glowacka</a:t>
            </a:r>
            <a:r>
              <a:rPr lang="de-DE" dirty="0"/>
              <a:t>, Dorota (2016)</a:t>
            </a:r>
          </a:p>
          <a:p>
            <a:r>
              <a:rPr lang="de-DE" dirty="0"/>
              <a:t>[</a:t>
            </a:r>
            <a:r>
              <a:rPr lang="de-DE" dirty="0">
                <a:hlinkClick r:id="rId13"/>
              </a:rPr>
              <a:t>11</a:t>
            </a:r>
            <a:r>
              <a:rPr lang="de-DE" dirty="0"/>
              <a:t>] C. Breitinger, B. </a:t>
            </a:r>
            <a:r>
              <a:rPr lang="de-DE" dirty="0" err="1"/>
              <a:t>Kolcu</a:t>
            </a:r>
            <a:r>
              <a:rPr lang="de-DE" dirty="0"/>
              <a:t>, M. </a:t>
            </a:r>
            <a:r>
              <a:rPr lang="de-DE" dirty="0" err="1"/>
              <a:t>Meuschke</a:t>
            </a:r>
            <a:r>
              <a:rPr lang="de-DE" dirty="0"/>
              <a:t>, N. </a:t>
            </a:r>
            <a:r>
              <a:rPr lang="de-DE" dirty="0" err="1"/>
              <a:t>Meuschke</a:t>
            </a:r>
            <a:r>
              <a:rPr lang="de-DE" dirty="0"/>
              <a:t>, and B. Gipp. “</a:t>
            </a:r>
            <a:r>
              <a:rPr lang="de-DE" dirty="0" err="1"/>
              <a:t>Supporting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Exploration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Semantic</a:t>
            </a:r>
            <a:r>
              <a:rPr lang="de-DE" dirty="0"/>
              <a:t> Features in Academic </a:t>
            </a:r>
            <a:r>
              <a:rPr lang="de-DE" dirty="0" err="1"/>
              <a:t>Literature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Graph-</a:t>
            </a:r>
            <a:r>
              <a:rPr lang="de-DE" dirty="0" err="1"/>
              <a:t>based</a:t>
            </a:r>
            <a:r>
              <a:rPr lang="de-DE" dirty="0"/>
              <a:t> </a:t>
            </a:r>
            <a:r>
              <a:rPr lang="de-DE" dirty="0" err="1"/>
              <a:t>Visualizations</a:t>
            </a:r>
            <a:r>
              <a:rPr lang="de-DE" dirty="0"/>
              <a:t>”. In: Proceedings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ACM/IEEE Joint Conference on Digital Libraries in 2020. JCDL ’20. Virtual Event, China: </a:t>
            </a:r>
            <a:r>
              <a:rPr lang="de-DE" dirty="0" err="1"/>
              <a:t>Association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Computing Machinery, 2020, pp. 377–380. </a:t>
            </a:r>
            <a:r>
              <a:rPr lang="de-DE" dirty="0" err="1"/>
              <a:t>isbn</a:t>
            </a:r>
            <a:r>
              <a:rPr lang="de-DE" dirty="0"/>
              <a:t>: 9781450375856. </a:t>
            </a:r>
            <a:r>
              <a:rPr lang="de-DE" dirty="0" err="1"/>
              <a:t>doi</a:t>
            </a:r>
            <a:r>
              <a:rPr lang="de-DE" dirty="0"/>
              <a:t>: 10.1145/3383583.3398599. url: https://doi.org/10.1145/ 3383583.3398599. </a:t>
            </a:r>
          </a:p>
          <a:p>
            <a:r>
              <a:rPr lang="de-DE" dirty="0"/>
              <a:t>[</a:t>
            </a:r>
            <a:r>
              <a:rPr lang="de-DE" dirty="0">
                <a:hlinkClick r:id="rId14"/>
              </a:rPr>
              <a:t>12</a:t>
            </a:r>
            <a:r>
              <a:rPr lang="de-DE" dirty="0"/>
              <a:t>] K. Li, H. Yang, E. Montoya, A. </a:t>
            </a:r>
            <a:r>
              <a:rPr lang="de-DE" dirty="0" err="1"/>
              <a:t>Upadhayay</a:t>
            </a:r>
            <a:r>
              <a:rPr lang="de-DE" dirty="0"/>
              <a:t>, Z. Zhou, J. Saad-Falcon, and P. </a:t>
            </a:r>
            <a:r>
              <a:rPr lang="de-DE" dirty="0" err="1"/>
              <a:t>Chau</a:t>
            </a:r>
            <a:r>
              <a:rPr lang="de-DE" dirty="0"/>
              <a:t>. “Visual Exploration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Literature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Argo Scholar”. In: </a:t>
            </a:r>
            <a:r>
              <a:rPr lang="de-DE" dirty="0" err="1"/>
              <a:t>Oct</a:t>
            </a:r>
            <a:r>
              <a:rPr lang="de-DE" dirty="0"/>
              <a:t>. 2022, pp. 4912–4916. </a:t>
            </a:r>
            <a:r>
              <a:rPr lang="de-DE" dirty="0" err="1"/>
              <a:t>doi</a:t>
            </a:r>
            <a:r>
              <a:rPr lang="de-DE" dirty="0"/>
              <a:t>: 10.1145/3511808.3557177.</a:t>
            </a:r>
          </a:p>
          <a:p>
            <a:r>
              <a:rPr lang="de-DE" dirty="0"/>
              <a:t>[</a:t>
            </a:r>
            <a:r>
              <a:rPr lang="de-DE" dirty="0">
                <a:hlinkClick r:id="rId15"/>
              </a:rPr>
              <a:t>13</a:t>
            </a:r>
            <a:r>
              <a:rPr lang="de-DE" dirty="0"/>
              <a:t>] </a:t>
            </a:r>
            <a:r>
              <a:rPr lang="de-DE" dirty="0">
                <a:hlinkClick r:id="rId15"/>
              </a:rPr>
              <a:t>https://www.connectedpapers.com</a:t>
            </a:r>
            <a:r>
              <a:rPr lang="de-DE" dirty="0"/>
              <a:t> </a:t>
            </a:r>
          </a:p>
          <a:p>
            <a:r>
              <a:rPr lang="de-DE" dirty="0"/>
              <a:t>[</a:t>
            </a:r>
            <a:r>
              <a:rPr lang="de-DE" dirty="0">
                <a:hlinkClick r:id="rId16"/>
              </a:rPr>
              <a:t>14</a:t>
            </a:r>
            <a:r>
              <a:rPr lang="de-DE" dirty="0"/>
              <a:t>] </a:t>
            </a:r>
            <a:r>
              <a:rPr lang="en-US" dirty="0"/>
              <a:t>C. Hirsch, J. Hosking, and J. Grundy. “Interactive Visualization Tools for Exploring the Semantic Graph of Large Knowledge Spaces”. In: (May 2010).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3661699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AU"/>
              <a:t>Patrick Kufner</a:t>
            </a:r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AU" noProof="1"/>
              <a:t>B.Sc.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/>
              <a:t>17132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/>
              <a:t>matthes@in.tum.de</a:t>
            </a:r>
          </a:p>
        </p:txBody>
      </p:sp>
      <p:sp>
        <p:nvSpPr>
          <p:cNvPr id="21" name="Inhaltsplatzhalter 2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AU"/>
              <a:t> Master’s Student Information Systems</a:t>
            </a:r>
          </a:p>
        </p:txBody>
      </p:sp>
    </p:spTree>
    <p:extLst>
      <p:ext uri="{BB962C8B-B14F-4D97-AF65-F5344CB8AC3E}">
        <p14:creationId xmlns:p14="http://schemas.microsoft.com/office/powerpoint/2010/main" val="16276200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8DE0EA-6FD9-7214-5E22-7DB62901F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Backup: </a:t>
            </a:r>
            <a:r>
              <a:rPr lang="en-GB" dirty="0" err="1"/>
              <a:t>RecVis</a:t>
            </a:r>
            <a:r>
              <a:rPr lang="en-GB" dirty="0"/>
              <a:t> Screenshots</a:t>
            </a:r>
          </a:p>
        </p:txBody>
      </p:sp>
      <p:pic>
        <p:nvPicPr>
          <p:cNvPr id="10" name="Inhaltsplatzhalter 9" descr="Ein Bild, das Text, Screenshot, Reihe, Diagramm enthält.&#10;&#10;Automatisch generierte Beschreibung">
            <a:extLst>
              <a:ext uri="{FF2B5EF4-FFF2-40B4-BE49-F238E27FC236}">
                <a16:creationId xmlns:a16="http://schemas.microsoft.com/office/drawing/2014/main" id="{A00AFCFA-6877-015D-FDB4-C7025E311FA4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795" y="1749575"/>
            <a:ext cx="5227773" cy="3863675"/>
          </a:xfrm>
        </p:spPr>
      </p:pic>
      <p:pic>
        <p:nvPicPr>
          <p:cNvPr id="12" name="Inhaltsplatzhalter 11" descr="Ein Bild, das Text, Software, Screenshot, Computersymbol enthält.&#10;&#10;Automatisch generierte Beschreibung">
            <a:extLst>
              <a:ext uri="{FF2B5EF4-FFF2-40B4-BE49-F238E27FC236}">
                <a16:creationId xmlns:a16="http://schemas.microsoft.com/office/drawing/2014/main" id="{EDB45E68-B7EA-66BB-E5FC-07B646CFE31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8674" y="1917229"/>
            <a:ext cx="5197290" cy="3528366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EFDA580-6B11-011A-1332-95F1ED539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AF8A436-A6D3-8554-DC47-017951EDB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8E2FA7-2960-C10F-337C-F8C477E89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0361285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3F112F-38B4-1736-13DC-1AF099391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Backup: Argo Scholar Screenshot</a:t>
            </a:r>
          </a:p>
        </p:txBody>
      </p:sp>
      <p:pic>
        <p:nvPicPr>
          <p:cNvPr id="10" name="Inhaltsplatzhalter 9" descr="Ein Bild, das Text, Schrift, Diagramm, Zahl enthält.&#10;&#10;Automatisch generierte Beschreibung">
            <a:extLst>
              <a:ext uri="{FF2B5EF4-FFF2-40B4-BE49-F238E27FC236}">
                <a16:creationId xmlns:a16="http://schemas.microsoft.com/office/drawing/2014/main" id="{87831070-A79C-0CFF-46DD-C4F6FF1949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8505" y="981075"/>
            <a:ext cx="9894990" cy="5400675"/>
          </a:xfrm>
        </p:spPr>
      </p:pic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7EFDE67-AE76-A19C-D43F-6F00A5109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FB1C45B-B155-48E7-08CF-C5787428D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66A82B8-1937-A92A-84A4-1EE77BEC3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C9E22-1B76-46A8-871B-C48D8E59C6FA}" type="slidenum">
              <a:rPr lang="de-DE" smtClean="0"/>
              <a:pPr>
                <a:defRPr/>
              </a:pPr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4810867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6990AF4-B529-EC54-A214-05BA486A2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Backup: Connected Papers Screenshot</a:t>
            </a:r>
          </a:p>
        </p:txBody>
      </p:sp>
      <p:pic>
        <p:nvPicPr>
          <p:cNvPr id="8" name="Inhaltsplatzhalter 7" descr="Ein Bild, das Text, Screenshot enthält.&#10;&#10;Automatisch generierte Beschreibung">
            <a:extLst>
              <a:ext uri="{FF2B5EF4-FFF2-40B4-BE49-F238E27FC236}">
                <a16:creationId xmlns:a16="http://schemas.microsoft.com/office/drawing/2014/main" id="{551CB81E-0A0A-EFD2-1DAE-F7605B68C4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96" y="981075"/>
            <a:ext cx="11234809" cy="5400675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01DE41-D6CF-3965-23E8-E1D72ABB6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7202E26-45A0-7C01-E354-D174ED86D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8E95AE3-A443-8974-17B1-ACD41F0AA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238950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 descr="Lesende Studentin in einer Bibliothek">
            <a:extLst>
              <a:ext uri="{FF2B5EF4-FFF2-40B4-BE49-F238E27FC236}">
                <a16:creationId xmlns:a16="http://schemas.microsoft.com/office/drawing/2014/main" id="{35ED1794-0619-A26B-061E-C8BCF6CB07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00" r="24780"/>
          <a:stretch/>
        </p:blipFill>
        <p:spPr>
          <a:xfrm>
            <a:off x="4406412" y="2003858"/>
            <a:ext cx="2442147" cy="2850284"/>
          </a:xfrm>
          <a:custGeom>
            <a:avLst/>
            <a:gdLst>
              <a:gd name="connsiteX0" fmla="*/ 0 w 2442147"/>
              <a:gd name="connsiteY0" fmla="*/ 0 h 2850284"/>
              <a:gd name="connsiteX1" fmla="*/ 464008 w 2442147"/>
              <a:gd name="connsiteY1" fmla="*/ 0 h 2850284"/>
              <a:gd name="connsiteX2" fmla="*/ 879173 w 2442147"/>
              <a:gd name="connsiteY2" fmla="*/ 0 h 2850284"/>
              <a:gd name="connsiteX3" fmla="*/ 1416445 w 2442147"/>
              <a:gd name="connsiteY3" fmla="*/ 0 h 2850284"/>
              <a:gd name="connsiteX4" fmla="*/ 1880453 w 2442147"/>
              <a:gd name="connsiteY4" fmla="*/ 0 h 2850284"/>
              <a:gd name="connsiteX5" fmla="*/ 2442147 w 2442147"/>
              <a:gd name="connsiteY5" fmla="*/ 0 h 2850284"/>
              <a:gd name="connsiteX6" fmla="*/ 2442147 w 2442147"/>
              <a:gd name="connsiteY6" fmla="*/ 627062 h 2850284"/>
              <a:gd name="connsiteX7" fmla="*/ 2442147 w 2442147"/>
              <a:gd name="connsiteY7" fmla="*/ 1197119 h 2850284"/>
              <a:gd name="connsiteX8" fmla="*/ 2442147 w 2442147"/>
              <a:gd name="connsiteY8" fmla="*/ 1767176 h 2850284"/>
              <a:gd name="connsiteX9" fmla="*/ 2442147 w 2442147"/>
              <a:gd name="connsiteY9" fmla="*/ 2280227 h 2850284"/>
              <a:gd name="connsiteX10" fmla="*/ 2442147 w 2442147"/>
              <a:gd name="connsiteY10" fmla="*/ 2850284 h 2850284"/>
              <a:gd name="connsiteX11" fmla="*/ 1953718 w 2442147"/>
              <a:gd name="connsiteY11" fmla="*/ 2850284 h 2850284"/>
              <a:gd name="connsiteX12" fmla="*/ 1489710 w 2442147"/>
              <a:gd name="connsiteY12" fmla="*/ 2850284 h 2850284"/>
              <a:gd name="connsiteX13" fmla="*/ 952437 w 2442147"/>
              <a:gd name="connsiteY13" fmla="*/ 2850284 h 2850284"/>
              <a:gd name="connsiteX14" fmla="*/ 415165 w 2442147"/>
              <a:gd name="connsiteY14" fmla="*/ 2850284 h 2850284"/>
              <a:gd name="connsiteX15" fmla="*/ 0 w 2442147"/>
              <a:gd name="connsiteY15" fmla="*/ 2850284 h 2850284"/>
              <a:gd name="connsiteX16" fmla="*/ 0 w 2442147"/>
              <a:gd name="connsiteY16" fmla="*/ 2280227 h 2850284"/>
              <a:gd name="connsiteX17" fmla="*/ 0 w 2442147"/>
              <a:gd name="connsiteY17" fmla="*/ 1738673 h 2850284"/>
              <a:gd name="connsiteX18" fmla="*/ 0 w 2442147"/>
              <a:gd name="connsiteY18" fmla="*/ 1254125 h 2850284"/>
              <a:gd name="connsiteX19" fmla="*/ 0 w 2442147"/>
              <a:gd name="connsiteY19" fmla="*/ 741074 h 2850284"/>
              <a:gd name="connsiteX20" fmla="*/ 0 w 2442147"/>
              <a:gd name="connsiteY20" fmla="*/ 0 h 2850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42147" h="2850284" extrusionOk="0">
                <a:moveTo>
                  <a:pt x="0" y="0"/>
                </a:moveTo>
                <a:cubicBezTo>
                  <a:pt x="161372" y="-17111"/>
                  <a:pt x="338491" y="33928"/>
                  <a:pt x="464008" y="0"/>
                </a:cubicBezTo>
                <a:cubicBezTo>
                  <a:pt x="589525" y="-33928"/>
                  <a:pt x="711834" y="26295"/>
                  <a:pt x="879173" y="0"/>
                </a:cubicBezTo>
                <a:cubicBezTo>
                  <a:pt x="1046512" y="-26295"/>
                  <a:pt x="1273239" y="24617"/>
                  <a:pt x="1416445" y="0"/>
                </a:cubicBezTo>
                <a:cubicBezTo>
                  <a:pt x="1559651" y="-24617"/>
                  <a:pt x="1726786" y="54750"/>
                  <a:pt x="1880453" y="0"/>
                </a:cubicBezTo>
                <a:cubicBezTo>
                  <a:pt x="2034120" y="-54750"/>
                  <a:pt x="2204559" y="54830"/>
                  <a:pt x="2442147" y="0"/>
                </a:cubicBezTo>
                <a:cubicBezTo>
                  <a:pt x="2463857" y="248660"/>
                  <a:pt x="2425719" y="490070"/>
                  <a:pt x="2442147" y="627062"/>
                </a:cubicBezTo>
                <a:cubicBezTo>
                  <a:pt x="2458575" y="764054"/>
                  <a:pt x="2435587" y="1081164"/>
                  <a:pt x="2442147" y="1197119"/>
                </a:cubicBezTo>
                <a:cubicBezTo>
                  <a:pt x="2448707" y="1313074"/>
                  <a:pt x="2428542" y="1512599"/>
                  <a:pt x="2442147" y="1767176"/>
                </a:cubicBezTo>
                <a:cubicBezTo>
                  <a:pt x="2455752" y="2021753"/>
                  <a:pt x="2438423" y="2135412"/>
                  <a:pt x="2442147" y="2280227"/>
                </a:cubicBezTo>
                <a:cubicBezTo>
                  <a:pt x="2445871" y="2425042"/>
                  <a:pt x="2409152" y="2687069"/>
                  <a:pt x="2442147" y="2850284"/>
                </a:cubicBezTo>
                <a:cubicBezTo>
                  <a:pt x="2247385" y="2851889"/>
                  <a:pt x="2070205" y="2793052"/>
                  <a:pt x="1953718" y="2850284"/>
                </a:cubicBezTo>
                <a:cubicBezTo>
                  <a:pt x="1837231" y="2907516"/>
                  <a:pt x="1620773" y="2819006"/>
                  <a:pt x="1489710" y="2850284"/>
                </a:cubicBezTo>
                <a:cubicBezTo>
                  <a:pt x="1358647" y="2881562"/>
                  <a:pt x="1199188" y="2808738"/>
                  <a:pt x="952437" y="2850284"/>
                </a:cubicBezTo>
                <a:cubicBezTo>
                  <a:pt x="705686" y="2891830"/>
                  <a:pt x="545995" y="2804142"/>
                  <a:pt x="415165" y="2850284"/>
                </a:cubicBezTo>
                <a:cubicBezTo>
                  <a:pt x="284335" y="2896426"/>
                  <a:pt x="159870" y="2830608"/>
                  <a:pt x="0" y="2850284"/>
                </a:cubicBezTo>
                <a:cubicBezTo>
                  <a:pt x="-30667" y="2672231"/>
                  <a:pt x="6416" y="2416056"/>
                  <a:pt x="0" y="2280227"/>
                </a:cubicBezTo>
                <a:cubicBezTo>
                  <a:pt x="-6416" y="2144398"/>
                  <a:pt x="40914" y="1875307"/>
                  <a:pt x="0" y="1738673"/>
                </a:cubicBezTo>
                <a:cubicBezTo>
                  <a:pt x="-40914" y="1602039"/>
                  <a:pt x="3452" y="1385962"/>
                  <a:pt x="0" y="1254125"/>
                </a:cubicBezTo>
                <a:cubicBezTo>
                  <a:pt x="-3452" y="1122288"/>
                  <a:pt x="40795" y="854984"/>
                  <a:pt x="0" y="741074"/>
                </a:cubicBezTo>
                <a:cubicBezTo>
                  <a:pt x="-40795" y="627164"/>
                  <a:pt x="32755" y="224543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sk:type>
                    <ask:lineSketchScribble/>
                  </ask:type>
                </ask:lineSketchStyleProps>
              </a:ext>
            </a:extLst>
          </a:ln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2DADF85D-5262-4CA9-5A3E-433EEDECEA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 Target User – Persona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8F1F803-F0A8-3BF3-F4D8-B73862943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A55463D-11A5-0536-0D2B-9EBD19CAA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4" y="6569077"/>
            <a:ext cx="6427820" cy="288923"/>
          </a:xfrm>
        </p:spPr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B23DAB-4AF9-1C7F-BD6C-5307105BE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1A60FE3-F77C-9E70-39AE-9EB114830652}"/>
              </a:ext>
            </a:extLst>
          </p:cNvPr>
          <p:cNvSpPr txBox="1"/>
          <p:nvPr/>
        </p:nvSpPr>
        <p:spPr>
          <a:xfrm>
            <a:off x="665072" y="1418282"/>
            <a:ext cx="2958937" cy="1200329"/>
          </a:xfrm>
          <a:prstGeom prst="wedgeRectCallout">
            <a:avLst>
              <a:gd name="adj1" fmla="val 85120"/>
              <a:gd name="adj2" fmla="val 47731"/>
            </a:avLst>
          </a:prstGeom>
          <a:noFill/>
          <a:ln>
            <a:solidFill>
              <a:schemeClr val="tx1"/>
            </a:solidFill>
            <a:prstDash val="solid"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2958937"/>
                      <a:gd name="connsiteY0" fmla="*/ 0 h 1200329"/>
                      <a:gd name="connsiteX1" fmla="*/ 493156 w 2958937"/>
                      <a:gd name="connsiteY1" fmla="*/ 0 h 1200329"/>
                      <a:gd name="connsiteX2" fmla="*/ 493156 w 2958937"/>
                      <a:gd name="connsiteY2" fmla="*/ 0 h 1200329"/>
                      <a:gd name="connsiteX3" fmla="*/ 840831 w 2958937"/>
                      <a:gd name="connsiteY3" fmla="*/ 0 h 1200329"/>
                      <a:gd name="connsiteX4" fmla="*/ 1232890 w 2958937"/>
                      <a:gd name="connsiteY4" fmla="*/ 0 h 1200329"/>
                      <a:gd name="connsiteX5" fmla="*/ 1808239 w 2958937"/>
                      <a:gd name="connsiteY5" fmla="*/ 0 h 1200329"/>
                      <a:gd name="connsiteX6" fmla="*/ 2366328 w 2958937"/>
                      <a:gd name="connsiteY6" fmla="*/ 0 h 1200329"/>
                      <a:gd name="connsiteX7" fmla="*/ 2958937 w 2958937"/>
                      <a:gd name="connsiteY7" fmla="*/ 0 h 1200329"/>
                      <a:gd name="connsiteX8" fmla="*/ 2958937 w 2958937"/>
                      <a:gd name="connsiteY8" fmla="*/ 336092 h 1200329"/>
                      <a:gd name="connsiteX9" fmla="*/ 2958937 w 2958937"/>
                      <a:gd name="connsiteY9" fmla="*/ 700192 h 1200329"/>
                      <a:gd name="connsiteX10" fmla="*/ 2958937 w 2958937"/>
                      <a:gd name="connsiteY10" fmla="*/ 700192 h 1200329"/>
                      <a:gd name="connsiteX11" fmla="*/ 2958937 w 2958937"/>
                      <a:gd name="connsiteY11" fmla="*/ 1000274 h 1200329"/>
                      <a:gd name="connsiteX12" fmla="*/ 2958937 w 2958937"/>
                      <a:gd name="connsiteY12" fmla="*/ 1200329 h 1200329"/>
                      <a:gd name="connsiteX13" fmla="*/ 2349067 w 2958937"/>
                      <a:gd name="connsiteY13" fmla="*/ 1200329 h 1200329"/>
                      <a:gd name="connsiteX14" fmla="*/ 1739197 w 2958937"/>
                      <a:gd name="connsiteY14" fmla="*/ 1200329 h 1200329"/>
                      <a:gd name="connsiteX15" fmla="*/ 1232890 w 2958937"/>
                      <a:gd name="connsiteY15" fmla="*/ 1200329 h 1200329"/>
                      <a:gd name="connsiteX16" fmla="*/ 863033 w 2958937"/>
                      <a:gd name="connsiteY16" fmla="*/ 1350370 h 1200329"/>
                      <a:gd name="connsiteX17" fmla="*/ 493156 w 2958937"/>
                      <a:gd name="connsiteY17" fmla="*/ 1200329 h 1200329"/>
                      <a:gd name="connsiteX18" fmla="*/ 0 w 2958937"/>
                      <a:gd name="connsiteY18" fmla="*/ 1200329 h 1200329"/>
                      <a:gd name="connsiteX19" fmla="*/ 0 w 2958937"/>
                      <a:gd name="connsiteY19" fmla="*/ 1000274 h 1200329"/>
                      <a:gd name="connsiteX20" fmla="*/ 0 w 2958937"/>
                      <a:gd name="connsiteY20" fmla="*/ 700192 h 1200329"/>
                      <a:gd name="connsiteX21" fmla="*/ 0 w 2958937"/>
                      <a:gd name="connsiteY21" fmla="*/ 700192 h 1200329"/>
                      <a:gd name="connsiteX22" fmla="*/ 0 w 2958937"/>
                      <a:gd name="connsiteY22" fmla="*/ 371102 h 1200329"/>
                      <a:gd name="connsiteX23" fmla="*/ 0 w 2958937"/>
                      <a:gd name="connsiteY23" fmla="*/ 0 h 12003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2958937" h="1200329" extrusionOk="0">
                        <a:moveTo>
                          <a:pt x="0" y="0"/>
                        </a:moveTo>
                        <a:cubicBezTo>
                          <a:pt x="203479" y="-7026"/>
                          <a:pt x="339554" y="43669"/>
                          <a:pt x="493156" y="0"/>
                        </a:cubicBezTo>
                        <a:lnTo>
                          <a:pt x="493156" y="0"/>
                        </a:lnTo>
                        <a:cubicBezTo>
                          <a:pt x="664730" y="-11206"/>
                          <a:pt x="668817" y="13631"/>
                          <a:pt x="840831" y="0"/>
                        </a:cubicBezTo>
                        <a:cubicBezTo>
                          <a:pt x="1012845" y="-13631"/>
                          <a:pt x="1068890" y="41355"/>
                          <a:pt x="1232890" y="0"/>
                        </a:cubicBezTo>
                        <a:cubicBezTo>
                          <a:pt x="1438055" y="-28053"/>
                          <a:pt x="1549640" y="28287"/>
                          <a:pt x="1808239" y="0"/>
                        </a:cubicBezTo>
                        <a:cubicBezTo>
                          <a:pt x="2066838" y="-28287"/>
                          <a:pt x="2169140" y="48413"/>
                          <a:pt x="2366328" y="0"/>
                        </a:cubicBezTo>
                        <a:cubicBezTo>
                          <a:pt x="2563516" y="-48413"/>
                          <a:pt x="2812506" y="69788"/>
                          <a:pt x="2958937" y="0"/>
                        </a:cubicBezTo>
                        <a:cubicBezTo>
                          <a:pt x="2989594" y="139696"/>
                          <a:pt x="2958575" y="202847"/>
                          <a:pt x="2958937" y="336092"/>
                        </a:cubicBezTo>
                        <a:cubicBezTo>
                          <a:pt x="2959299" y="469337"/>
                          <a:pt x="2931528" y="553454"/>
                          <a:pt x="2958937" y="700192"/>
                        </a:cubicBezTo>
                        <a:lnTo>
                          <a:pt x="2958937" y="700192"/>
                        </a:lnTo>
                        <a:cubicBezTo>
                          <a:pt x="2966422" y="787669"/>
                          <a:pt x="2951073" y="916625"/>
                          <a:pt x="2958937" y="1000274"/>
                        </a:cubicBezTo>
                        <a:cubicBezTo>
                          <a:pt x="2965129" y="1068294"/>
                          <a:pt x="2951699" y="1155797"/>
                          <a:pt x="2958937" y="1200329"/>
                        </a:cubicBezTo>
                        <a:cubicBezTo>
                          <a:pt x="2794620" y="1272825"/>
                          <a:pt x="2604941" y="1170975"/>
                          <a:pt x="2349067" y="1200329"/>
                        </a:cubicBezTo>
                        <a:cubicBezTo>
                          <a:pt x="2093193" y="1229683"/>
                          <a:pt x="1878707" y="1131126"/>
                          <a:pt x="1739197" y="1200329"/>
                        </a:cubicBezTo>
                        <a:cubicBezTo>
                          <a:pt x="1599687" y="1269532"/>
                          <a:pt x="1483660" y="1152272"/>
                          <a:pt x="1232890" y="1200329"/>
                        </a:cubicBezTo>
                        <a:cubicBezTo>
                          <a:pt x="1128805" y="1285904"/>
                          <a:pt x="1008851" y="1290266"/>
                          <a:pt x="863033" y="1350370"/>
                        </a:cubicBezTo>
                        <a:cubicBezTo>
                          <a:pt x="679613" y="1300014"/>
                          <a:pt x="578623" y="1209918"/>
                          <a:pt x="493156" y="1200329"/>
                        </a:cubicBezTo>
                        <a:cubicBezTo>
                          <a:pt x="310955" y="1248862"/>
                          <a:pt x="215589" y="1176809"/>
                          <a:pt x="0" y="1200329"/>
                        </a:cubicBezTo>
                        <a:cubicBezTo>
                          <a:pt x="-21900" y="1143271"/>
                          <a:pt x="22732" y="1062907"/>
                          <a:pt x="0" y="1000274"/>
                        </a:cubicBezTo>
                        <a:cubicBezTo>
                          <a:pt x="-7461" y="887484"/>
                          <a:pt x="16181" y="787787"/>
                          <a:pt x="0" y="700192"/>
                        </a:cubicBezTo>
                        <a:lnTo>
                          <a:pt x="0" y="700192"/>
                        </a:lnTo>
                        <a:cubicBezTo>
                          <a:pt x="-34164" y="611675"/>
                          <a:pt x="23056" y="476171"/>
                          <a:pt x="0" y="371102"/>
                        </a:cubicBezTo>
                        <a:cubicBezTo>
                          <a:pt x="-23056" y="266033"/>
                          <a:pt x="13957" y="17484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>
                <a:latin typeface="Arial" pitchFamily="34" charset="0"/>
              </a:rPr>
              <a:t>Name: </a:t>
            </a:r>
            <a:r>
              <a:rPr lang="en-GB" dirty="0">
                <a:latin typeface="Arial" pitchFamily="34" charset="0"/>
              </a:rPr>
              <a:t>Anna Mayer</a:t>
            </a:r>
          </a:p>
          <a:p>
            <a:r>
              <a:rPr lang="en-GB" b="1" dirty="0">
                <a:latin typeface="Arial" pitchFamily="34" charset="0"/>
              </a:rPr>
              <a:t>Age: </a:t>
            </a:r>
            <a:r>
              <a:rPr lang="en-GB" dirty="0">
                <a:latin typeface="Arial" pitchFamily="34" charset="0"/>
              </a:rPr>
              <a:t>23</a:t>
            </a:r>
          </a:p>
          <a:p>
            <a:r>
              <a:rPr lang="en-GB" b="1" dirty="0">
                <a:latin typeface="Arial" pitchFamily="34" charset="0"/>
              </a:rPr>
              <a:t>Work: </a:t>
            </a:r>
            <a:r>
              <a:rPr lang="en-GB" dirty="0">
                <a:latin typeface="Arial" pitchFamily="34" charset="0"/>
              </a:rPr>
              <a:t>Informatics Student</a:t>
            </a:r>
          </a:p>
          <a:p>
            <a:r>
              <a:rPr lang="en-GB" b="1" dirty="0">
                <a:latin typeface="Arial" pitchFamily="34" charset="0"/>
              </a:rPr>
              <a:t>University: </a:t>
            </a:r>
            <a:r>
              <a:rPr lang="en-GB" dirty="0">
                <a:latin typeface="Arial" pitchFamily="34" charset="0"/>
              </a:rPr>
              <a:t>TUM</a:t>
            </a:r>
            <a:endParaRPr lang="en-GB" b="1" dirty="0">
              <a:latin typeface="Arial" pitchFamily="34" charset="0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326AA2C-4BAD-6D0D-FA63-EFAF81D4063C}"/>
              </a:ext>
            </a:extLst>
          </p:cNvPr>
          <p:cNvSpPr txBox="1"/>
          <p:nvPr/>
        </p:nvSpPr>
        <p:spPr>
          <a:xfrm>
            <a:off x="7035282" y="3429000"/>
            <a:ext cx="5066522" cy="3092172"/>
          </a:xfrm>
          <a:custGeom>
            <a:avLst/>
            <a:gdLst>
              <a:gd name="connsiteX0" fmla="*/ 457394 w 5066522"/>
              <a:gd name="connsiteY0" fmla="*/ 1028576 h 3092172"/>
              <a:gd name="connsiteX1" fmla="*/ 659468 w 5066522"/>
              <a:gd name="connsiteY1" fmla="*/ 494389 h 3092172"/>
              <a:gd name="connsiteX2" fmla="*/ 1642514 w 5066522"/>
              <a:gd name="connsiteY2" fmla="*/ 372349 h 3092172"/>
              <a:gd name="connsiteX3" fmla="*/ 2633653 w 5066522"/>
              <a:gd name="connsiteY3" fmla="*/ 245655 h 3092172"/>
              <a:gd name="connsiteX4" fmla="*/ 3019858 w 5066522"/>
              <a:gd name="connsiteY4" fmla="*/ 14315 h 3092172"/>
              <a:gd name="connsiteX5" fmla="*/ 3498832 w 5066522"/>
              <a:gd name="connsiteY5" fmla="*/ 177585 h 3092172"/>
              <a:gd name="connsiteX6" fmla="*/ 4159121 w 5066522"/>
              <a:gd name="connsiteY6" fmla="*/ 49388 h 3092172"/>
              <a:gd name="connsiteX7" fmla="*/ 4493958 w 5066522"/>
              <a:gd name="connsiteY7" fmla="*/ 399119 h 3092172"/>
              <a:gd name="connsiteX8" fmla="*/ 4923674 w 5066522"/>
              <a:gd name="connsiteY8" fmla="*/ 738542 h 3092172"/>
              <a:gd name="connsiteX9" fmla="*/ 4904440 w 5066522"/>
              <a:gd name="connsiteY9" fmla="*/ 1106596 h 3092172"/>
              <a:gd name="connsiteX10" fmla="*/ 5044942 w 5066522"/>
              <a:gd name="connsiteY10" fmla="*/ 1669343 h 3092172"/>
              <a:gd name="connsiteX11" fmla="*/ 4386763 w 5066522"/>
              <a:gd name="connsiteY11" fmla="*/ 2161943 h 3092172"/>
              <a:gd name="connsiteX12" fmla="*/ 4151146 w 5066522"/>
              <a:gd name="connsiteY12" fmla="*/ 2584039 h 3092172"/>
              <a:gd name="connsiteX13" fmla="*/ 3348947 w 5066522"/>
              <a:gd name="connsiteY13" fmla="*/ 2635146 h 3092172"/>
              <a:gd name="connsiteX14" fmla="*/ 2775680 w 5066522"/>
              <a:gd name="connsiteY14" fmla="*/ 3085443 h 3092172"/>
              <a:gd name="connsiteX15" fmla="*/ 1932784 w 5066522"/>
              <a:gd name="connsiteY15" fmla="*/ 2810583 h 3092172"/>
              <a:gd name="connsiteX16" fmla="*/ 680696 w 5066522"/>
              <a:gd name="connsiteY16" fmla="*/ 2539016 h 3092172"/>
              <a:gd name="connsiteX17" fmla="*/ 130181 w 5066522"/>
              <a:gd name="connsiteY17" fmla="*/ 2236814 h 3092172"/>
              <a:gd name="connsiteX18" fmla="*/ 247813 w 5066522"/>
              <a:gd name="connsiteY18" fmla="*/ 1828890 h 3092172"/>
              <a:gd name="connsiteX19" fmla="*/ -587 w 5066522"/>
              <a:gd name="connsiteY19" fmla="*/ 1410374 h 3092172"/>
              <a:gd name="connsiteX20" fmla="*/ 453054 w 5066522"/>
              <a:gd name="connsiteY20" fmla="*/ 1038382 h 3092172"/>
              <a:gd name="connsiteX21" fmla="*/ 457394 w 5066522"/>
              <a:gd name="connsiteY21" fmla="*/ 1028576 h 3092172"/>
              <a:gd name="connsiteX0" fmla="*/ -960748 w 5066522"/>
              <a:gd name="connsiteY0" fmla="*/ -813396 h 3092172"/>
              <a:gd name="connsiteX1" fmla="*/ -1046642 w 5066522"/>
              <a:gd name="connsiteY1" fmla="*/ -727502 h 3092172"/>
              <a:gd name="connsiteX2" fmla="*/ -1132536 w 5066522"/>
              <a:gd name="connsiteY2" fmla="*/ -813396 h 3092172"/>
              <a:gd name="connsiteX3" fmla="*/ -1046642 w 5066522"/>
              <a:gd name="connsiteY3" fmla="*/ -899290 h 3092172"/>
              <a:gd name="connsiteX4" fmla="*/ -960748 w 5066522"/>
              <a:gd name="connsiteY4" fmla="*/ -813396 h 3092172"/>
              <a:gd name="connsiteX0" fmla="*/ -303094 w 5066522"/>
              <a:gd name="connsiteY0" fmla="*/ -436554 h 3092172"/>
              <a:gd name="connsiteX1" fmla="*/ -474881 w 5066522"/>
              <a:gd name="connsiteY1" fmla="*/ -264767 h 3092172"/>
              <a:gd name="connsiteX2" fmla="*/ -646668 w 5066522"/>
              <a:gd name="connsiteY2" fmla="*/ -436554 h 3092172"/>
              <a:gd name="connsiteX3" fmla="*/ -474881 w 5066522"/>
              <a:gd name="connsiteY3" fmla="*/ -608341 h 3092172"/>
              <a:gd name="connsiteX4" fmla="*/ -303094 w 5066522"/>
              <a:gd name="connsiteY4" fmla="*/ -436554 h 3092172"/>
              <a:gd name="connsiteX0" fmla="*/ 497995 w 5066522"/>
              <a:gd name="connsiteY0" fmla="*/ 34825 h 3092172"/>
              <a:gd name="connsiteX1" fmla="*/ 240314 w 5066522"/>
              <a:gd name="connsiteY1" fmla="*/ 292506 h 3092172"/>
              <a:gd name="connsiteX2" fmla="*/ -17367 w 5066522"/>
              <a:gd name="connsiteY2" fmla="*/ 34825 h 3092172"/>
              <a:gd name="connsiteX3" fmla="*/ 240314 w 5066522"/>
              <a:gd name="connsiteY3" fmla="*/ -222856 h 3092172"/>
              <a:gd name="connsiteX4" fmla="*/ 497995 w 5066522"/>
              <a:gd name="connsiteY4" fmla="*/ 34825 h 3092172"/>
              <a:gd name="connsiteX0" fmla="*/ 550397 w 5066522"/>
              <a:gd name="connsiteY0" fmla="*/ 1873698 h 3092172"/>
              <a:gd name="connsiteX1" fmla="*/ 253326 w 5066522"/>
              <a:gd name="connsiteY1" fmla="*/ 1816651 h 3092172"/>
              <a:gd name="connsiteX2" fmla="*/ 812520 w 5066522"/>
              <a:gd name="connsiteY2" fmla="*/ 2498002 h 3092172"/>
              <a:gd name="connsiteX3" fmla="*/ 682573 w 5066522"/>
              <a:gd name="connsiteY3" fmla="*/ 2525273 h 3092172"/>
              <a:gd name="connsiteX4" fmla="*/ 1932549 w 5066522"/>
              <a:gd name="connsiteY4" fmla="*/ 2797986 h 3092172"/>
              <a:gd name="connsiteX5" fmla="*/ 1854206 w 5066522"/>
              <a:gd name="connsiteY5" fmla="*/ 2673440 h 3092172"/>
              <a:gd name="connsiteX6" fmla="*/ 3380847 w 5066522"/>
              <a:gd name="connsiteY6" fmla="*/ 2487409 h 3092172"/>
              <a:gd name="connsiteX7" fmla="*/ 3349533 w 5066522"/>
              <a:gd name="connsiteY7" fmla="*/ 2624051 h 3092172"/>
              <a:gd name="connsiteX8" fmla="*/ 4002669 w 5066522"/>
              <a:gd name="connsiteY8" fmla="*/ 1643002 h 3092172"/>
              <a:gd name="connsiteX9" fmla="*/ 4383948 w 5066522"/>
              <a:gd name="connsiteY9" fmla="*/ 2153783 h 3092172"/>
              <a:gd name="connsiteX10" fmla="*/ 4902094 w 5066522"/>
              <a:gd name="connsiteY10" fmla="*/ 1099009 h 3092172"/>
              <a:gd name="connsiteX11" fmla="*/ 4732272 w 5066522"/>
              <a:gd name="connsiteY11" fmla="*/ 1290552 h 3092172"/>
              <a:gd name="connsiteX12" fmla="*/ 4494661 w 5066522"/>
              <a:gd name="connsiteY12" fmla="*/ 388382 h 3092172"/>
              <a:gd name="connsiteX13" fmla="*/ 4503575 w 5066522"/>
              <a:gd name="connsiteY13" fmla="*/ 478857 h 3092172"/>
              <a:gd name="connsiteX14" fmla="*/ 3410285 w 5066522"/>
              <a:gd name="connsiteY14" fmla="*/ 282876 h 3092172"/>
              <a:gd name="connsiteX15" fmla="*/ 3497307 w 5066522"/>
              <a:gd name="connsiteY15" fmla="*/ 167492 h 3092172"/>
              <a:gd name="connsiteX16" fmla="*/ 2596709 w 5066522"/>
              <a:gd name="connsiteY16" fmla="*/ 337848 h 3092172"/>
              <a:gd name="connsiteX17" fmla="*/ 2638813 w 5066522"/>
              <a:gd name="connsiteY17" fmla="*/ 238354 h 3092172"/>
              <a:gd name="connsiteX18" fmla="*/ 1641928 w 5066522"/>
              <a:gd name="connsiteY18" fmla="*/ 371633 h 3092172"/>
              <a:gd name="connsiteX19" fmla="*/ 1794393 w 5066522"/>
              <a:gd name="connsiteY19" fmla="*/ 468120 h 3092172"/>
              <a:gd name="connsiteX20" fmla="*/ 484017 w 5066522"/>
              <a:gd name="connsiteY20" fmla="*/ 1130145 h 3092172"/>
              <a:gd name="connsiteX21" fmla="*/ 457394 w 5066522"/>
              <a:gd name="connsiteY21" fmla="*/ 1028576 h 3092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066522" h="3092172" extrusionOk="0">
                <a:moveTo>
                  <a:pt x="457394" y="1028576"/>
                </a:moveTo>
                <a:cubicBezTo>
                  <a:pt x="435704" y="846951"/>
                  <a:pt x="530048" y="599192"/>
                  <a:pt x="659468" y="494389"/>
                </a:cubicBezTo>
                <a:cubicBezTo>
                  <a:pt x="953025" y="268384"/>
                  <a:pt x="1251919" y="188420"/>
                  <a:pt x="1642514" y="372349"/>
                </a:cubicBezTo>
                <a:cubicBezTo>
                  <a:pt x="1814336" y="-42620"/>
                  <a:pt x="2320988" y="-28878"/>
                  <a:pt x="2633653" y="245655"/>
                </a:cubicBezTo>
                <a:cubicBezTo>
                  <a:pt x="2714902" y="80225"/>
                  <a:pt x="2878253" y="10297"/>
                  <a:pt x="3019858" y="14315"/>
                </a:cubicBezTo>
                <a:cubicBezTo>
                  <a:pt x="3159748" y="-2215"/>
                  <a:pt x="3395454" y="91460"/>
                  <a:pt x="3498832" y="177585"/>
                </a:cubicBezTo>
                <a:cubicBezTo>
                  <a:pt x="3654132" y="2016"/>
                  <a:pt x="3893651" y="-90849"/>
                  <a:pt x="4159121" y="49388"/>
                </a:cubicBezTo>
                <a:cubicBezTo>
                  <a:pt x="4342044" y="110809"/>
                  <a:pt x="4436763" y="256690"/>
                  <a:pt x="4493958" y="399119"/>
                </a:cubicBezTo>
                <a:cubicBezTo>
                  <a:pt x="4720851" y="432078"/>
                  <a:pt x="4826172" y="591689"/>
                  <a:pt x="4923674" y="738542"/>
                </a:cubicBezTo>
                <a:cubicBezTo>
                  <a:pt x="4971888" y="866713"/>
                  <a:pt x="4925685" y="990456"/>
                  <a:pt x="4904440" y="1106596"/>
                </a:cubicBezTo>
                <a:cubicBezTo>
                  <a:pt x="5047026" y="1262665"/>
                  <a:pt x="5107132" y="1463766"/>
                  <a:pt x="5044942" y="1669343"/>
                </a:cubicBezTo>
                <a:cubicBezTo>
                  <a:pt x="4952755" y="1914699"/>
                  <a:pt x="4748146" y="2081059"/>
                  <a:pt x="4386763" y="2161943"/>
                </a:cubicBezTo>
                <a:cubicBezTo>
                  <a:pt x="4380247" y="2316458"/>
                  <a:pt x="4317882" y="2501719"/>
                  <a:pt x="4151146" y="2584039"/>
                </a:cubicBezTo>
                <a:cubicBezTo>
                  <a:pt x="3908025" y="2722685"/>
                  <a:pt x="3599204" y="2715829"/>
                  <a:pt x="3348947" y="2635146"/>
                </a:cubicBezTo>
                <a:cubicBezTo>
                  <a:pt x="3290042" y="2864695"/>
                  <a:pt x="3076059" y="3013310"/>
                  <a:pt x="2775680" y="3085443"/>
                </a:cubicBezTo>
                <a:cubicBezTo>
                  <a:pt x="2446705" y="3094788"/>
                  <a:pt x="2114475" y="2993145"/>
                  <a:pt x="1932784" y="2810583"/>
                </a:cubicBezTo>
                <a:cubicBezTo>
                  <a:pt x="1442517" y="3089608"/>
                  <a:pt x="923005" y="2906349"/>
                  <a:pt x="680696" y="2539016"/>
                </a:cubicBezTo>
                <a:cubicBezTo>
                  <a:pt x="391776" y="2594099"/>
                  <a:pt x="159209" y="2394999"/>
                  <a:pt x="130181" y="2236814"/>
                </a:cubicBezTo>
                <a:cubicBezTo>
                  <a:pt x="98240" y="2118696"/>
                  <a:pt x="131716" y="1947396"/>
                  <a:pt x="247813" y="1828890"/>
                </a:cubicBezTo>
                <a:cubicBezTo>
                  <a:pt x="67085" y="1706923"/>
                  <a:pt x="-27824" y="1566465"/>
                  <a:pt x="-587" y="1410374"/>
                </a:cubicBezTo>
                <a:cubicBezTo>
                  <a:pt x="18870" y="1212409"/>
                  <a:pt x="210936" y="1021334"/>
                  <a:pt x="453054" y="1038382"/>
                </a:cubicBezTo>
                <a:cubicBezTo>
                  <a:pt x="454287" y="1035029"/>
                  <a:pt x="455057" y="1031414"/>
                  <a:pt x="457394" y="1028576"/>
                </a:cubicBezTo>
                <a:close/>
              </a:path>
              <a:path w="5066522" h="3092172" extrusionOk="0">
                <a:moveTo>
                  <a:pt x="-960748" y="-813396"/>
                </a:moveTo>
                <a:cubicBezTo>
                  <a:pt x="-959331" y="-759185"/>
                  <a:pt x="-991009" y="-721262"/>
                  <a:pt x="-1046642" y="-727502"/>
                </a:cubicBezTo>
                <a:cubicBezTo>
                  <a:pt x="-1090606" y="-728085"/>
                  <a:pt x="-1135944" y="-767577"/>
                  <a:pt x="-1132536" y="-813396"/>
                </a:cubicBezTo>
                <a:cubicBezTo>
                  <a:pt x="-1121530" y="-863446"/>
                  <a:pt x="-1094483" y="-910031"/>
                  <a:pt x="-1046642" y="-899290"/>
                </a:cubicBezTo>
                <a:cubicBezTo>
                  <a:pt x="-1004151" y="-900328"/>
                  <a:pt x="-965661" y="-859178"/>
                  <a:pt x="-960748" y="-813396"/>
                </a:cubicBezTo>
                <a:close/>
              </a:path>
              <a:path w="5066522" h="3092172" extrusionOk="0">
                <a:moveTo>
                  <a:pt x="-303094" y="-436554"/>
                </a:moveTo>
                <a:cubicBezTo>
                  <a:pt x="-308786" y="-329274"/>
                  <a:pt x="-378333" y="-257674"/>
                  <a:pt x="-474881" y="-264767"/>
                </a:cubicBezTo>
                <a:cubicBezTo>
                  <a:pt x="-590736" y="-275205"/>
                  <a:pt x="-643319" y="-343277"/>
                  <a:pt x="-646668" y="-436554"/>
                </a:cubicBezTo>
                <a:cubicBezTo>
                  <a:pt x="-652191" y="-511131"/>
                  <a:pt x="-565315" y="-595859"/>
                  <a:pt x="-474881" y="-608341"/>
                </a:cubicBezTo>
                <a:cubicBezTo>
                  <a:pt x="-396799" y="-593192"/>
                  <a:pt x="-299784" y="-525151"/>
                  <a:pt x="-303094" y="-436554"/>
                </a:cubicBezTo>
                <a:close/>
              </a:path>
              <a:path w="5066522" h="3092172" extrusionOk="0">
                <a:moveTo>
                  <a:pt x="497995" y="34825"/>
                </a:moveTo>
                <a:cubicBezTo>
                  <a:pt x="460767" y="186818"/>
                  <a:pt x="350483" y="284895"/>
                  <a:pt x="240314" y="292506"/>
                </a:cubicBezTo>
                <a:cubicBezTo>
                  <a:pt x="99701" y="277724"/>
                  <a:pt x="15470" y="161557"/>
                  <a:pt x="-17367" y="34825"/>
                </a:cubicBezTo>
                <a:cubicBezTo>
                  <a:pt x="-15173" y="-115077"/>
                  <a:pt x="109317" y="-220977"/>
                  <a:pt x="240314" y="-222856"/>
                </a:cubicBezTo>
                <a:cubicBezTo>
                  <a:pt x="409008" y="-254644"/>
                  <a:pt x="509557" y="-72140"/>
                  <a:pt x="497995" y="34825"/>
                </a:cubicBezTo>
                <a:close/>
              </a:path>
              <a:path w="5066522" h="3092172" fill="none" extrusionOk="0">
                <a:moveTo>
                  <a:pt x="550397" y="1873698"/>
                </a:moveTo>
                <a:cubicBezTo>
                  <a:pt x="455612" y="1868841"/>
                  <a:pt x="334988" y="1888658"/>
                  <a:pt x="253326" y="1816651"/>
                </a:cubicBezTo>
                <a:moveTo>
                  <a:pt x="812520" y="2498002"/>
                </a:moveTo>
                <a:cubicBezTo>
                  <a:pt x="777704" y="2515600"/>
                  <a:pt x="721918" y="2508956"/>
                  <a:pt x="682573" y="2525273"/>
                </a:cubicBezTo>
                <a:moveTo>
                  <a:pt x="1932549" y="2797986"/>
                </a:moveTo>
                <a:cubicBezTo>
                  <a:pt x="1896023" y="2747837"/>
                  <a:pt x="1872802" y="2714067"/>
                  <a:pt x="1854206" y="2673440"/>
                </a:cubicBezTo>
                <a:moveTo>
                  <a:pt x="3380847" y="2487409"/>
                </a:moveTo>
                <a:cubicBezTo>
                  <a:pt x="3375859" y="2534720"/>
                  <a:pt x="3362254" y="2580220"/>
                  <a:pt x="3349533" y="2624051"/>
                </a:cubicBezTo>
                <a:moveTo>
                  <a:pt x="4002669" y="1643002"/>
                </a:moveTo>
                <a:cubicBezTo>
                  <a:pt x="4204431" y="1767858"/>
                  <a:pt x="4408846" y="1881410"/>
                  <a:pt x="4383948" y="2153783"/>
                </a:cubicBezTo>
                <a:moveTo>
                  <a:pt x="4902094" y="1099009"/>
                </a:moveTo>
                <a:cubicBezTo>
                  <a:pt x="4859300" y="1177782"/>
                  <a:pt x="4798239" y="1244521"/>
                  <a:pt x="4732272" y="1290552"/>
                </a:cubicBezTo>
                <a:moveTo>
                  <a:pt x="4494661" y="388382"/>
                </a:moveTo>
                <a:cubicBezTo>
                  <a:pt x="4496946" y="423082"/>
                  <a:pt x="4506050" y="448438"/>
                  <a:pt x="4503575" y="478857"/>
                </a:cubicBezTo>
                <a:moveTo>
                  <a:pt x="3410285" y="282876"/>
                </a:moveTo>
                <a:cubicBezTo>
                  <a:pt x="3424424" y="246899"/>
                  <a:pt x="3450744" y="196797"/>
                  <a:pt x="3497307" y="167492"/>
                </a:cubicBezTo>
                <a:moveTo>
                  <a:pt x="2596709" y="337848"/>
                </a:moveTo>
                <a:cubicBezTo>
                  <a:pt x="2611111" y="308124"/>
                  <a:pt x="2624765" y="271327"/>
                  <a:pt x="2638813" y="238354"/>
                </a:cubicBezTo>
                <a:moveTo>
                  <a:pt x="1641928" y="371633"/>
                </a:moveTo>
                <a:cubicBezTo>
                  <a:pt x="1704464" y="389051"/>
                  <a:pt x="1760563" y="419335"/>
                  <a:pt x="1794393" y="468120"/>
                </a:cubicBezTo>
                <a:moveTo>
                  <a:pt x="484017" y="1130145"/>
                </a:moveTo>
                <a:cubicBezTo>
                  <a:pt x="467815" y="1104468"/>
                  <a:pt x="454900" y="1062157"/>
                  <a:pt x="457394" y="1028576"/>
                </a:cubicBezTo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507143784">
                  <a:prstGeom prst="cloudCallout">
                    <a:avLst>
                      <a:gd name="adj1" fmla="val -70658"/>
                      <a:gd name="adj2" fmla="val -76305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>
                <a:latin typeface="Arial" pitchFamily="34" charset="0"/>
              </a:rPr>
              <a:t>Frustrations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</a:rPr>
              <a:t>Limited NLP specific knowledge – doesn’t kn</a:t>
            </a:r>
            <a:r>
              <a:rPr lang="en-GB" dirty="0">
                <a:solidFill>
                  <a:schemeClr val="tx1"/>
                </a:solidFill>
                <a:latin typeface="Arial" pitchFamily="34" charset="0"/>
              </a:rPr>
              <a:t>ow</a:t>
            </a:r>
            <a:r>
              <a:rPr lang="en-GB" dirty="0">
                <a:latin typeface="Arial" pitchFamily="34" charset="0"/>
              </a:rPr>
              <a:t> keywords yet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</a:rPr>
              <a:t>Lacking research skills – haven’t had to scientifically research yet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2329D2B-CF00-3CA8-DB12-6EDD658835B5}"/>
              </a:ext>
            </a:extLst>
          </p:cNvPr>
          <p:cNvSpPr txBox="1"/>
          <p:nvPr/>
        </p:nvSpPr>
        <p:spPr>
          <a:xfrm>
            <a:off x="332903" y="3111741"/>
            <a:ext cx="3623277" cy="2682244"/>
          </a:xfrm>
          <a:prstGeom prst="wedgeRectCallout">
            <a:avLst>
              <a:gd name="adj1" fmla="val 67238"/>
              <a:gd name="adj2" fmla="val -52644"/>
            </a:avLst>
          </a:pr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3623277"/>
                      <a:gd name="connsiteY0" fmla="*/ 0 h 2682244"/>
                      <a:gd name="connsiteX1" fmla="*/ 481378 w 3623277"/>
                      <a:gd name="connsiteY1" fmla="*/ 0 h 2682244"/>
                      <a:gd name="connsiteX2" fmla="*/ 890291 w 3623277"/>
                      <a:gd name="connsiteY2" fmla="*/ 0 h 2682244"/>
                      <a:gd name="connsiteX3" fmla="*/ 1480367 w 3623277"/>
                      <a:gd name="connsiteY3" fmla="*/ 0 h 2682244"/>
                      <a:gd name="connsiteX4" fmla="*/ 1961746 w 3623277"/>
                      <a:gd name="connsiteY4" fmla="*/ 0 h 2682244"/>
                      <a:gd name="connsiteX5" fmla="*/ 2443124 w 3623277"/>
                      <a:gd name="connsiteY5" fmla="*/ 0 h 2682244"/>
                      <a:gd name="connsiteX6" fmla="*/ 3033200 w 3623277"/>
                      <a:gd name="connsiteY6" fmla="*/ 0 h 2682244"/>
                      <a:gd name="connsiteX7" fmla="*/ 3623277 w 3623277"/>
                      <a:gd name="connsiteY7" fmla="*/ 0 h 2682244"/>
                      <a:gd name="connsiteX8" fmla="*/ 3623277 w 3623277"/>
                      <a:gd name="connsiteY8" fmla="*/ 590094 h 2682244"/>
                      <a:gd name="connsiteX9" fmla="*/ 3623277 w 3623277"/>
                      <a:gd name="connsiteY9" fmla="*/ 1072898 h 2682244"/>
                      <a:gd name="connsiteX10" fmla="*/ 3623277 w 3623277"/>
                      <a:gd name="connsiteY10" fmla="*/ 1555702 h 2682244"/>
                      <a:gd name="connsiteX11" fmla="*/ 3623277 w 3623277"/>
                      <a:gd name="connsiteY11" fmla="*/ 2092150 h 2682244"/>
                      <a:gd name="connsiteX12" fmla="*/ 3623277 w 3623277"/>
                      <a:gd name="connsiteY12" fmla="*/ 2682244 h 2682244"/>
                      <a:gd name="connsiteX13" fmla="*/ 3214364 w 3623277"/>
                      <a:gd name="connsiteY13" fmla="*/ 2682244 h 2682244"/>
                      <a:gd name="connsiteX14" fmla="*/ 2624288 w 3623277"/>
                      <a:gd name="connsiteY14" fmla="*/ 2682244 h 2682244"/>
                      <a:gd name="connsiteX15" fmla="*/ 2179142 w 3623277"/>
                      <a:gd name="connsiteY15" fmla="*/ 2682244 h 2682244"/>
                      <a:gd name="connsiteX16" fmla="*/ 1661531 w 3623277"/>
                      <a:gd name="connsiteY16" fmla="*/ 2682244 h 2682244"/>
                      <a:gd name="connsiteX17" fmla="*/ 1071455 w 3623277"/>
                      <a:gd name="connsiteY17" fmla="*/ 2682244 h 2682244"/>
                      <a:gd name="connsiteX18" fmla="*/ 553844 w 3623277"/>
                      <a:gd name="connsiteY18" fmla="*/ 2682244 h 2682244"/>
                      <a:gd name="connsiteX19" fmla="*/ 0 w 3623277"/>
                      <a:gd name="connsiteY19" fmla="*/ 2682244 h 2682244"/>
                      <a:gd name="connsiteX20" fmla="*/ 0 w 3623277"/>
                      <a:gd name="connsiteY20" fmla="*/ 2199440 h 2682244"/>
                      <a:gd name="connsiteX21" fmla="*/ 0 w 3623277"/>
                      <a:gd name="connsiteY21" fmla="*/ 1689814 h 2682244"/>
                      <a:gd name="connsiteX22" fmla="*/ 0 w 3623277"/>
                      <a:gd name="connsiteY22" fmla="*/ 1099720 h 2682244"/>
                      <a:gd name="connsiteX23" fmla="*/ 0 w 3623277"/>
                      <a:gd name="connsiteY23" fmla="*/ 563271 h 2682244"/>
                      <a:gd name="connsiteX24" fmla="*/ 0 w 3623277"/>
                      <a:gd name="connsiteY24" fmla="*/ 0 h 26822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3623277" h="2682244" extrusionOk="0">
                        <a:moveTo>
                          <a:pt x="0" y="0"/>
                        </a:moveTo>
                        <a:cubicBezTo>
                          <a:pt x="104505" y="-39560"/>
                          <a:pt x="278935" y="20132"/>
                          <a:pt x="481378" y="0"/>
                        </a:cubicBezTo>
                        <a:cubicBezTo>
                          <a:pt x="683821" y="-20132"/>
                          <a:pt x="715887" y="18497"/>
                          <a:pt x="890291" y="0"/>
                        </a:cubicBezTo>
                        <a:cubicBezTo>
                          <a:pt x="1064695" y="-18497"/>
                          <a:pt x="1352954" y="17163"/>
                          <a:pt x="1480367" y="0"/>
                        </a:cubicBezTo>
                        <a:cubicBezTo>
                          <a:pt x="1607780" y="-17163"/>
                          <a:pt x="1777525" y="3199"/>
                          <a:pt x="1961746" y="0"/>
                        </a:cubicBezTo>
                        <a:cubicBezTo>
                          <a:pt x="2145967" y="-3199"/>
                          <a:pt x="2281318" y="42"/>
                          <a:pt x="2443124" y="0"/>
                        </a:cubicBezTo>
                        <a:cubicBezTo>
                          <a:pt x="2604930" y="-42"/>
                          <a:pt x="2879142" y="22934"/>
                          <a:pt x="3033200" y="0"/>
                        </a:cubicBezTo>
                        <a:cubicBezTo>
                          <a:pt x="3187258" y="-22934"/>
                          <a:pt x="3425254" y="69213"/>
                          <a:pt x="3623277" y="0"/>
                        </a:cubicBezTo>
                        <a:cubicBezTo>
                          <a:pt x="3662591" y="256096"/>
                          <a:pt x="3609692" y="358722"/>
                          <a:pt x="3623277" y="590094"/>
                        </a:cubicBezTo>
                        <a:cubicBezTo>
                          <a:pt x="3636862" y="821466"/>
                          <a:pt x="3576784" y="911645"/>
                          <a:pt x="3623277" y="1072898"/>
                        </a:cubicBezTo>
                        <a:cubicBezTo>
                          <a:pt x="3669770" y="1234151"/>
                          <a:pt x="3579632" y="1339575"/>
                          <a:pt x="3623277" y="1555702"/>
                        </a:cubicBezTo>
                        <a:cubicBezTo>
                          <a:pt x="3666922" y="1771829"/>
                          <a:pt x="3612799" y="1983500"/>
                          <a:pt x="3623277" y="2092150"/>
                        </a:cubicBezTo>
                        <a:cubicBezTo>
                          <a:pt x="3633755" y="2200800"/>
                          <a:pt x="3598570" y="2548060"/>
                          <a:pt x="3623277" y="2682244"/>
                        </a:cubicBezTo>
                        <a:cubicBezTo>
                          <a:pt x="3498178" y="2688087"/>
                          <a:pt x="3414940" y="2680724"/>
                          <a:pt x="3214364" y="2682244"/>
                        </a:cubicBezTo>
                        <a:cubicBezTo>
                          <a:pt x="3013788" y="2683764"/>
                          <a:pt x="2850903" y="2612388"/>
                          <a:pt x="2624288" y="2682244"/>
                        </a:cubicBezTo>
                        <a:cubicBezTo>
                          <a:pt x="2397673" y="2752100"/>
                          <a:pt x="2329586" y="2635393"/>
                          <a:pt x="2179142" y="2682244"/>
                        </a:cubicBezTo>
                        <a:cubicBezTo>
                          <a:pt x="2028698" y="2729095"/>
                          <a:pt x="1848290" y="2629512"/>
                          <a:pt x="1661531" y="2682244"/>
                        </a:cubicBezTo>
                        <a:cubicBezTo>
                          <a:pt x="1474772" y="2734976"/>
                          <a:pt x="1338854" y="2648784"/>
                          <a:pt x="1071455" y="2682244"/>
                        </a:cubicBezTo>
                        <a:cubicBezTo>
                          <a:pt x="804056" y="2715704"/>
                          <a:pt x="769155" y="2670386"/>
                          <a:pt x="553844" y="2682244"/>
                        </a:cubicBezTo>
                        <a:cubicBezTo>
                          <a:pt x="338533" y="2694102"/>
                          <a:pt x="110854" y="2638351"/>
                          <a:pt x="0" y="2682244"/>
                        </a:cubicBezTo>
                        <a:cubicBezTo>
                          <a:pt x="-4764" y="2561868"/>
                          <a:pt x="40829" y="2387965"/>
                          <a:pt x="0" y="2199440"/>
                        </a:cubicBezTo>
                        <a:cubicBezTo>
                          <a:pt x="-40829" y="2010915"/>
                          <a:pt x="9350" y="1825020"/>
                          <a:pt x="0" y="1689814"/>
                        </a:cubicBezTo>
                        <a:cubicBezTo>
                          <a:pt x="-9350" y="1554608"/>
                          <a:pt x="22572" y="1323238"/>
                          <a:pt x="0" y="1099720"/>
                        </a:cubicBezTo>
                        <a:cubicBezTo>
                          <a:pt x="-22572" y="876202"/>
                          <a:pt x="23494" y="680482"/>
                          <a:pt x="0" y="563271"/>
                        </a:cubicBezTo>
                        <a:cubicBezTo>
                          <a:pt x="-23494" y="446060"/>
                          <a:pt x="5470" y="170406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>
                <a:latin typeface="Arial" pitchFamily="34" charset="0"/>
              </a:rPr>
              <a:t>Setting</a:t>
            </a:r>
          </a:p>
          <a:p>
            <a:pPr algn="just"/>
            <a:r>
              <a:rPr lang="en-GB" dirty="0">
                <a:latin typeface="Arial" pitchFamily="34" charset="0"/>
              </a:rPr>
              <a:t>Anna has followed the curriculum of TUMs Bachelor of Science Informatics degree. She has finished all the subjects and only needs to write her Bachelor’s Thesis. She found a topic within the NLP domain and must start her thesis with a literature review.  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736A4456-6357-A979-57C8-9C5687FFB48A}"/>
              </a:ext>
            </a:extLst>
          </p:cNvPr>
          <p:cNvSpPr txBox="1"/>
          <p:nvPr/>
        </p:nvSpPr>
        <p:spPr>
          <a:xfrm>
            <a:off x="7035282" y="872248"/>
            <a:ext cx="5066522" cy="2248853"/>
          </a:xfrm>
          <a:custGeom>
            <a:avLst/>
            <a:gdLst>
              <a:gd name="connsiteX0" fmla="*/ 457394 w 5066522"/>
              <a:gd name="connsiteY0" fmla="*/ 748055 h 2248853"/>
              <a:gd name="connsiteX1" fmla="*/ 659468 w 5066522"/>
              <a:gd name="connsiteY1" fmla="*/ 359556 h 2248853"/>
              <a:gd name="connsiteX2" fmla="*/ 1642514 w 5066522"/>
              <a:gd name="connsiteY2" fmla="*/ 270799 h 2248853"/>
              <a:gd name="connsiteX3" fmla="*/ 2633653 w 5066522"/>
              <a:gd name="connsiteY3" fmla="*/ 178658 h 2248853"/>
              <a:gd name="connsiteX4" fmla="*/ 3019858 w 5066522"/>
              <a:gd name="connsiteY4" fmla="*/ 10411 h 2248853"/>
              <a:gd name="connsiteX5" fmla="*/ 3498832 w 5066522"/>
              <a:gd name="connsiteY5" fmla="*/ 129152 h 2248853"/>
              <a:gd name="connsiteX6" fmla="*/ 4159121 w 5066522"/>
              <a:gd name="connsiteY6" fmla="*/ 35919 h 2248853"/>
              <a:gd name="connsiteX7" fmla="*/ 4493958 w 5066522"/>
              <a:gd name="connsiteY7" fmla="*/ 290268 h 2248853"/>
              <a:gd name="connsiteX8" fmla="*/ 4923674 w 5066522"/>
              <a:gd name="connsiteY8" fmla="*/ 537121 h 2248853"/>
              <a:gd name="connsiteX9" fmla="*/ 4904440 w 5066522"/>
              <a:gd name="connsiteY9" fmla="*/ 804797 h 2248853"/>
              <a:gd name="connsiteX10" fmla="*/ 5044942 w 5066522"/>
              <a:gd name="connsiteY10" fmla="*/ 1214068 h 2248853"/>
              <a:gd name="connsiteX11" fmla="*/ 4386763 w 5066522"/>
              <a:gd name="connsiteY11" fmla="*/ 1572323 h 2248853"/>
              <a:gd name="connsiteX12" fmla="*/ 4151146 w 5066522"/>
              <a:gd name="connsiteY12" fmla="*/ 1879301 h 2248853"/>
              <a:gd name="connsiteX13" fmla="*/ 3348947 w 5066522"/>
              <a:gd name="connsiteY13" fmla="*/ 1916470 h 2248853"/>
              <a:gd name="connsiteX14" fmla="*/ 2775680 w 5066522"/>
              <a:gd name="connsiteY14" fmla="*/ 2243959 h 2248853"/>
              <a:gd name="connsiteX15" fmla="*/ 1932784 w 5066522"/>
              <a:gd name="connsiteY15" fmla="*/ 2044061 h 2248853"/>
              <a:gd name="connsiteX16" fmla="*/ 680696 w 5066522"/>
              <a:gd name="connsiteY16" fmla="*/ 1846558 h 2248853"/>
              <a:gd name="connsiteX17" fmla="*/ 130181 w 5066522"/>
              <a:gd name="connsiteY17" fmla="*/ 1626774 h 2248853"/>
              <a:gd name="connsiteX18" fmla="*/ 247813 w 5066522"/>
              <a:gd name="connsiteY18" fmla="*/ 1330102 h 2248853"/>
              <a:gd name="connsiteX19" fmla="*/ -587 w 5066522"/>
              <a:gd name="connsiteY19" fmla="*/ 1025726 h 2248853"/>
              <a:gd name="connsiteX20" fmla="*/ 453054 w 5066522"/>
              <a:gd name="connsiteY20" fmla="*/ 755187 h 2248853"/>
              <a:gd name="connsiteX21" fmla="*/ 457394 w 5066522"/>
              <a:gd name="connsiteY21" fmla="*/ 748055 h 2248853"/>
              <a:gd name="connsiteX0" fmla="*/ -1029621 w 5066522"/>
              <a:gd name="connsiteY0" fmla="*/ 1391635 h 2248853"/>
              <a:gd name="connsiteX1" fmla="*/ -1092089 w 5066522"/>
              <a:gd name="connsiteY1" fmla="*/ 1454103 h 2248853"/>
              <a:gd name="connsiteX2" fmla="*/ -1154557 w 5066522"/>
              <a:gd name="connsiteY2" fmla="*/ 1391635 h 2248853"/>
              <a:gd name="connsiteX3" fmla="*/ -1092089 w 5066522"/>
              <a:gd name="connsiteY3" fmla="*/ 1329167 h 2248853"/>
              <a:gd name="connsiteX4" fmla="*/ -1029621 w 5066522"/>
              <a:gd name="connsiteY4" fmla="*/ 1391635 h 2248853"/>
              <a:gd name="connsiteX0" fmla="*/ -633249 w 5066522"/>
              <a:gd name="connsiteY0" fmla="*/ 1367025 h 2248853"/>
              <a:gd name="connsiteX1" fmla="*/ -758185 w 5066522"/>
              <a:gd name="connsiteY1" fmla="*/ 1491961 h 2248853"/>
              <a:gd name="connsiteX2" fmla="*/ -883121 w 5066522"/>
              <a:gd name="connsiteY2" fmla="*/ 1367025 h 2248853"/>
              <a:gd name="connsiteX3" fmla="*/ -758185 w 5066522"/>
              <a:gd name="connsiteY3" fmla="*/ 1242089 h 2248853"/>
              <a:gd name="connsiteX4" fmla="*/ -633249 w 5066522"/>
              <a:gd name="connsiteY4" fmla="*/ 1367025 h 2248853"/>
              <a:gd name="connsiteX0" fmla="*/ -112279 w 5066522"/>
              <a:gd name="connsiteY0" fmla="*/ 1333230 h 2248853"/>
              <a:gd name="connsiteX1" fmla="*/ -299683 w 5066522"/>
              <a:gd name="connsiteY1" fmla="*/ 1520634 h 2248853"/>
              <a:gd name="connsiteX2" fmla="*/ -487087 w 5066522"/>
              <a:gd name="connsiteY2" fmla="*/ 1333230 h 2248853"/>
              <a:gd name="connsiteX3" fmla="*/ -299683 w 5066522"/>
              <a:gd name="connsiteY3" fmla="*/ 1145826 h 2248853"/>
              <a:gd name="connsiteX4" fmla="*/ -112279 w 5066522"/>
              <a:gd name="connsiteY4" fmla="*/ 1333230 h 2248853"/>
              <a:gd name="connsiteX0" fmla="*/ 550397 w 5066522"/>
              <a:gd name="connsiteY0" fmla="*/ 1362690 h 2248853"/>
              <a:gd name="connsiteX1" fmla="*/ 253326 w 5066522"/>
              <a:gd name="connsiteY1" fmla="*/ 1321201 h 2248853"/>
              <a:gd name="connsiteX2" fmla="*/ 812520 w 5066522"/>
              <a:gd name="connsiteY2" fmla="*/ 1816729 h 2248853"/>
              <a:gd name="connsiteX3" fmla="*/ 682573 w 5066522"/>
              <a:gd name="connsiteY3" fmla="*/ 1836563 h 2248853"/>
              <a:gd name="connsiteX4" fmla="*/ 1932549 w 5066522"/>
              <a:gd name="connsiteY4" fmla="*/ 2034899 h 2248853"/>
              <a:gd name="connsiteX5" fmla="*/ 1854206 w 5066522"/>
              <a:gd name="connsiteY5" fmla="*/ 1944320 h 2248853"/>
              <a:gd name="connsiteX6" fmla="*/ 3380847 w 5066522"/>
              <a:gd name="connsiteY6" fmla="*/ 1809025 h 2248853"/>
              <a:gd name="connsiteX7" fmla="*/ 3349533 w 5066522"/>
              <a:gd name="connsiteY7" fmla="*/ 1908401 h 2248853"/>
              <a:gd name="connsiteX8" fmla="*/ 4002669 w 5066522"/>
              <a:gd name="connsiteY8" fmla="*/ 1194911 h 2248853"/>
              <a:gd name="connsiteX9" fmla="*/ 4383948 w 5066522"/>
              <a:gd name="connsiteY9" fmla="*/ 1566388 h 2248853"/>
              <a:gd name="connsiteX10" fmla="*/ 4902094 w 5066522"/>
              <a:gd name="connsiteY10" fmla="*/ 799279 h 2248853"/>
              <a:gd name="connsiteX11" fmla="*/ 4732272 w 5066522"/>
              <a:gd name="connsiteY11" fmla="*/ 938583 h 2248853"/>
              <a:gd name="connsiteX12" fmla="*/ 4494661 w 5066522"/>
              <a:gd name="connsiteY12" fmla="*/ 282460 h 2248853"/>
              <a:gd name="connsiteX13" fmla="*/ 4503575 w 5066522"/>
              <a:gd name="connsiteY13" fmla="*/ 348259 h 2248853"/>
              <a:gd name="connsiteX14" fmla="*/ 3410285 w 5066522"/>
              <a:gd name="connsiteY14" fmla="*/ 205728 h 2248853"/>
              <a:gd name="connsiteX15" fmla="*/ 3497307 w 5066522"/>
              <a:gd name="connsiteY15" fmla="*/ 121812 h 2248853"/>
              <a:gd name="connsiteX16" fmla="*/ 2596709 w 5066522"/>
              <a:gd name="connsiteY16" fmla="*/ 245708 h 2248853"/>
              <a:gd name="connsiteX17" fmla="*/ 2638813 w 5066522"/>
              <a:gd name="connsiteY17" fmla="*/ 173349 h 2248853"/>
              <a:gd name="connsiteX18" fmla="*/ 1641928 w 5066522"/>
              <a:gd name="connsiteY18" fmla="*/ 270278 h 2248853"/>
              <a:gd name="connsiteX19" fmla="*/ 1794393 w 5066522"/>
              <a:gd name="connsiteY19" fmla="*/ 340451 h 2248853"/>
              <a:gd name="connsiteX20" fmla="*/ 484017 w 5066522"/>
              <a:gd name="connsiteY20" fmla="*/ 821924 h 2248853"/>
              <a:gd name="connsiteX21" fmla="*/ 457394 w 5066522"/>
              <a:gd name="connsiteY21" fmla="*/ 748055 h 2248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5066522" h="2248853" extrusionOk="0">
                <a:moveTo>
                  <a:pt x="457394" y="748055"/>
                </a:moveTo>
                <a:cubicBezTo>
                  <a:pt x="390166" y="584962"/>
                  <a:pt x="469383" y="475789"/>
                  <a:pt x="659468" y="359556"/>
                </a:cubicBezTo>
                <a:cubicBezTo>
                  <a:pt x="957552" y="203583"/>
                  <a:pt x="1298063" y="157786"/>
                  <a:pt x="1642514" y="270799"/>
                </a:cubicBezTo>
                <a:cubicBezTo>
                  <a:pt x="1797945" y="87143"/>
                  <a:pt x="2326377" y="51710"/>
                  <a:pt x="2633653" y="178658"/>
                </a:cubicBezTo>
                <a:cubicBezTo>
                  <a:pt x="2689682" y="77135"/>
                  <a:pt x="2886662" y="40661"/>
                  <a:pt x="3019858" y="10411"/>
                </a:cubicBezTo>
                <a:cubicBezTo>
                  <a:pt x="3218963" y="-3450"/>
                  <a:pt x="3398705" y="14918"/>
                  <a:pt x="3498832" y="129152"/>
                </a:cubicBezTo>
                <a:cubicBezTo>
                  <a:pt x="3612119" y="6427"/>
                  <a:pt x="3902220" y="1282"/>
                  <a:pt x="4159121" y="35919"/>
                </a:cubicBezTo>
                <a:cubicBezTo>
                  <a:pt x="4331154" y="50034"/>
                  <a:pt x="4453903" y="185717"/>
                  <a:pt x="4493958" y="290268"/>
                </a:cubicBezTo>
                <a:cubicBezTo>
                  <a:pt x="4701624" y="326491"/>
                  <a:pt x="4875726" y="420613"/>
                  <a:pt x="4923674" y="537121"/>
                </a:cubicBezTo>
                <a:cubicBezTo>
                  <a:pt x="4967917" y="624220"/>
                  <a:pt x="4968166" y="722909"/>
                  <a:pt x="4904440" y="804797"/>
                </a:cubicBezTo>
                <a:cubicBezTo>
                  <a:pt x="5055384" y="925637"/>
                  <a:pt x="5108304" y="1115901"/>
                  <a:pt x="5044942" y="1214068"/>
                </a:cubicBezTo>
                <a:cubicBezTo>
                  <a:pt x="5012652" y="1474437"/>
                  <a:pt x="4734420" y="1579256"/>
                  <a:pt x="4386763" y="1572323"/>
                </a:cubicBezTo>
                <a:cubicBezTo>
                  <a:pt x="4403194" y="1674614"/>
                  <a:pt x="4303574" y="1782022"/>
                  <a:pt x="4151146" y="1879301"/>
                </a:cubicBezTo>
                <a:cubicBezTo>
                  <a:pt x="3915604" y="1998098"/>
                  <a:pt x="3547598" y="1974588"/>
                  <a:pt x="3348947" y="1916470"/>
                </a:cubicBezTo>
                <a:cubicBezTo>
                  <a:pt x="3227452" y="2076726"/>
                  <a:pt x="3029212" y="2163540"/>
                  <a:pt x="2775680" y="2243959"/>
                </a:cubicBezTo>
                <a:cubicBezTo>
                  <a:pt x="2454831" y="2271295"/>
                  <a:pt x="2107405" y="2216628"/>
                  <a:pt x="1932784" y="2044061"/>
                </a:cubicBezTo>
                <a:cubicBezTo>
                  <a:pt x="1483475" y="2228328"/>
                  <a:pt x="974578" y="2144286"/>
                  <a:pt x="680696" y="1846558"/>
                </a:cubicBezTo>
                <a:cubicBezTo>
                  <a:pt x="432084" y="1880290"/>
                  <a:pt x="206328" y="1767404"/>
                  <a:pt x="130181" y="1626774"/>
                </a:cubicBezTo>
                <a:cubicBezTo>
                  <a:pt x="68651" y="1539730"/>
                  <a:pt x="101698" y="1410747"/>
                  <a:pt x="247813" y="1330102"/>
                </a:cubicBezTo>
                <a:cubicBezTo>
                  <a:pt x="82067" y="1286543"/>
                  <a:pt x="-43701" y="1158088"/>
                  <a:pt x="-587" y="1025726"/>
                </a:cubicBezTo>
                <a:cubicBezTo>
                  <a:pt x="29474" y="874055"/>
                  <a:pt x="186470" y="768278"/>
                  <a:pt x="453054" y="755187"/>
                </a:cubicBezTo>
                <a:cubicBezTo>
                  <a:pt x="454738" y="753031"/>
                  <a:pt x="455915" y="750664"/>
                  <a:pt x="457394" y="748055"/>
                </a:cubicBezTo>
                <a:close/>
              </a:path>
              <a:path w="5066522" h="2248853" extrusionOk="0">
                <a:moveTo>
                  <a:pt x="-1029621" y="1391635"/>
                </a:moveTo>
                <a:cubicBezTo>
                  <a:pt x="-1032712" y="1432340"/>
                  <a:pt x="-1061031" y="1449536"/>
                  <a:pt x="-1092089" y="1454103"/>
                </a:cubicBezTo>
                <a:cubicBezTo>
                  <a:pt x="-1124593" y="1454728"/>
                  <a:pt x="-1154675" y="1423694"/>
                  <a:pt x="-1154557" y="1391635"/>
                </a:cubicBezTo>
                <a:cubicBezTo>
                  <a:pt x="-1148717" y="1360814"/>
                  <a:pt x="-1133283" y="1330636"/>
                  <a:pt x="-1092089" y="1329167"/>
                </a:cubicBezTo>
                <a:cubicBezTo>
                  <a:pt x="-1058229" y="1331163"/>
                  <a:pt x="-1030811" y="1353387"/>
                  <a:pt x="-1029621" y="1391635"/>
                </a:cubicBezTo>
                <a:close/>
              </a:path>
              <a:path w="5066522" h="2248853" extrusionOk="0">
                <a:moveTo>
                  <a:pt x="-633249" y="1367025"/>
                </a:moveTo>
                <a:cubicBezTo>
                  <a:pt x="-627972" y="1432061"/>
                  <a:pt x="-686593" y="1487461"/>
                  <a:pt x="-758185" y="1491961"/>
                </a:cubicBezTo>
                <a:cubicBezTo>
                  <a:pt x="-835692" y="1488700"/>
                  <a:pt x="-878437" y="1431419"/>
                  <a:pt x="-883121" y="1367025"/>
                </a:cubicBezTo>
                <a:cubicBezTo>
                  <a:pt x="-891499" y="1302723"/>
                  <a:pt x="-824101" y="1250446"/>
                  <a:pt x="-758185" y="1242089"/>
                </a:cubicBezTo>
                <a:cubicBezTo>
                  <a:pt x="-671357" y="1238551"/>
                  <a:pt x="-633634" y="1299465"/>
                  <a:pt x="-633249" y="1367025"/>
                </a:cubicBezTo>
                <a:close/>
              </a:path>
              <a:path w="5066522" h="2248853" extrusionOk="0">
                <a:moveTo>
                  <a:pt x="-112279" y="1333230"/>
                </a:moveTo>
                <a:cubicBezTo>
                  <a:pt x="-86034" y="1444258"/>
                  <a:pt x="-202580" y="1499777"/>
                  <a:pt x="-299683" y="1520634"/>
                </a:cubicBezTo>
                <a:cubicBezTo>
                  <a:pt x="-388262" y="1521108"/>
                  <a:pt x="-484431" y="1439482"/>
                  <a:pt x="-487087" y="1333230"/>
                </a:cubicBezTo>
                <a:cubicBezTo>
                  <a:pt x="-482400" y="1234218"/>
                  <a:pt x="-392212" y="1172643"/>
                  <a:pt x="-299683" y="1145826"/>
                </a:cubicBezTo>
                <a:cubicBezTo>
                  <a:pt x="-192820" y="1149153"/>
                  <a:pt x="-130076" y="1205931"/>
                  <a:pt x="-112279" y="1333230"/>
                </a:cubicBezTo>
                <a:close/>
              </a:path>
              <a:path w="5066522" h="2248853" fill="none" extrusionOk="0">
                <a:moveTo>
                  <a:pt x="550397" y="1362690"/>
                </a:moveTo>
                <a:cubicBezTo>
                  <a:pt x="441161" y="1373102"/>
                  <a:pt x="359457" y="1356794"/>
                  <a:pt x="253326" y="1321201"/>
                </a:cubicBezTo>
                <a:moveTo>
                  <a:pt x="812520" y="1816729"/>
                </a:moveTo>
                <a:cubicBezTo>
                  <a:pt x="772027" y="1825556"/>
                  <a:pt x="722249" y="1824705"/>
                  <a:pt x="682573" y="1836563"/>
                </a:cubicBezTo>
                <a:moveTo>
                  <a:pt x="1932549" y="2034899"/>
                </a:moveTo>
                <a:cubicBezTo>
                  <a:pt x="1891338" y="2011076"/>
                  <a:pt x="1875233" y="1980160"/>
                  <a:pt x="1854206" y="1944320"/>
                </a:cubicBezTo>
                <a:moveTo>
                  <a:pt x="3380847" y="1809025"/>
                </a:moveTo>
                <a:cubicBezTo>
                  <a:pt x="3371398" y="1837128"/>
                  <a:pt x="3368525" y="1872985"/>
                  <a:pt x="3349533" y="1908401"/>
                </a:cubicBezTo>
                <a:moveTo>
                  <a:pt x="4002669" y="1194911"/>
                </a:moveTo>
                <a:cubicBezTo>
                  <a:pt x="4249501" y="1278552"/>
                  <a:pt x="4414332" y="1413399"/>
                  <a:pt x="4383948" y="1566388"/>
                </a:cubicBezTo>
                <a:moveTo>
                  <a:pt x="4902094" y="799279"/>
                </a:moveTo>
                <a:cubicBezTo>
                  <a:pt x="4862313" y="853611"/>
                  <a:pt x="4805877" y="899075"/>
                  <a:pt x="4732272" y="938583"/>
                </a:cubicBezTo>
                <a:moveTo>
                  <a:pt x="4494661" y="282460"/>
                </a:moveTo>
                <a:cubicBezTo>
                  <a:pt x="4501461" y="300639"/>
                  <a:pt x="4504887" y="324042"/>
                  <a:pt x="4503575" y="348259"/>
                </a:cubicBezTo>
                <a:moveTo>
                  <a:pt x="3410285" y="205728"/>
                </a:moveTo>
                <a:cubicBezTo>
                  <a:pt x="3427357" y="175777"/>
                  <a:pt x="3465872" y="140544"/>
                  <a:pt x="3497307" y="121812"/>
                </a:cubicBezTo>
                <a:moveTo>
                  <a:pt x="2596709" y="245708"/>
                </a:moveTo>
                <a:cubicBezTo>
                  <a:pt x="2608991" y="218058"/>
                  <a:pt x="2622442" y="196111"/>
                  <a:pt x="2638813" y="173349"/>
                </a:cubicBezTo>
                <a:moveTo>
                  <a:pt x="1641928" y="270278"/>
                </a:moveTo>
                <a:cubicBezTo>
                  <a:pt x="1698732" y="284249"/>
                  <a:pt x="1749329" y="310016"/>
                  <a:pt x="1794393" y="340451"/>
                </a:cubicBezTo>
                <a:moveTo>
                  <a:pt x="484017" y="821924"/>
                </a:moveTo>
                <a:cubicBezTo>
                  <a:pt x="470911" y="802869"/>
                  <a:pt x="461786" y="771770"/>
                  <a:pt x="457394" y="748055"/>
                </a:cubicBezTo>
              </a:path>
            </a:pathLst>
          </a:custGeom>
          <a:noFill/>
          <a:ln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cloudCallout">
                    <a:avLst>
                      <a:gd name="adj1" fmla="val -71555"/>
                      <a:gd name="adj2" fmla="val 11882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b="1" dirty="0">
                <a:latin typeface="Arial" pitchFamily="34" charset="0"/>
              </a:rPr>
              <a:t>Goals</a:t>
            </a:r>
            <a:endParaRPr lang="en-GB" dirty="0">
              <a:latin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</a:rPr>
              <a:t>Write Bachelor’s Thesis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</a:rPr>
              <a:t>Achieve Bachelor’s Degree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</a:rPr>
              <a:t>Gain Knowledge in NLP Domain</a:t>
            </a:r>
          </a:p>
        </p:txBody>
      </p:sp>
    </p:spTree>
    <p:extLst>
      <p:ext uri="{BB962C8B-B14F-4D97-AF65-F5344CB8AC3E}">
        <p14:creationId xmlns:p14="http://schemas.microsoft.com/office/powerpoint/2010/main" val="29642973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568E35E-48D5-97CE-610C-D7C226CE39C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Thinkbase</a:t>
            </a:r>
            <a:endParaRPr lang="en-GB" dirty="0"/>
          </a:p>
        </p:txBody>
      </p:sp>
      <p:pic>
        <p:nvPicPr>
          <p:cNvPr id="8" name="Inhaltsplatzhalter 7" descr="Ein Bild, das Text, Screenshot, Software, Webseite enthält.&#10;&#10;Automatisch generierte Beschreibung">
            <a:extLst>
              <a:ext uri="{FF2B5EF4-FFF2-40B4-BE49-F238E27FC236}">
                <a16:creationId xmlns:a16="http://schemas.microsoft.com/office/drawing/2014/main" id="{BADE7413-182A-E698-ABC1-8C515D5FDB4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963" y="1828729"/>
            <a:ext cx="5661025" cy="4402279"/>
          </a:xfrm>
        </p:spPr>
      </p:pic>
      <p:sp>
        <p:nvSpPr>
          <p:cNvPr id="7" name="Textplatzhalter 6">
            <a:extLst>
              <a:ext uri="{FF2B5EF4-FFF2-40B4-BE49-F238E27FC236}">
                <a16:creationId xmlns:a16="http://schemas.microsoft.com/office/drawing/2014/main" id="{32F788CF-E19C-AB65-BD3C-C9E3AFB6684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 err="1"/>
              <a:t>Thinkpedia</a:t>
            </a:r>
            <a:endParaRPr lang="en-GB" dirty="0"/>
          </a:p>
        </p:txBody>
      </p:sp>
      <p:pic>
        <p:nvPicPr>
          <p:cNvPr id="11" name="Inhaltsplatzhalter 10" descr="Ein Bild, das Text, Screenshot, Menschliches Gesicht, Person enthält.&#10;&#10;Automatisch generierte Beschreibung">
            <a:extLst>
              <a:ext uri="{FF2B5EF4-FFF2-40B4-BE49-F238E27FC236}">
                <a16:creationId xmlns:a16="http://schemas.microsoft.com/office/drawing/2014/main" id="{CAC02490-FE10-8800-9E19-D2C3A8292021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2838" y="1844154"/>
            <a:ext cx="5664200" cy="4371429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1E978532-C93C-FBC5-0EF6-5D9197EA70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Backup: </a:t>
            </a:r>
            <a:r>
              <a:rPr lang="en-GB" dirty="0" err="1"/>
              <a:t>Thinkbase</a:t>
            </a:r>
            <a:r>
              <a:rPr lang="en-GB" dirty="0"/>
              <a:t> &amp; </a:t>
            </a:r>
            <a:r>
              <a:rPr lang="en-GB" dirty="0" err="1"/>
              <a:t>Thinkpedia</a:t>
            </a:r>
            <a:r>
              <a:rPr lang="en-GB" dirty="0"/>
              <a:t> Screenshots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3069FAA-210F-844C-380F-ADEE377B7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2013E96-D7FA-D8E8-B9A1-5F3AF8647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ABEDEF-DA33-5D20-371E-A66C33095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01E5CB-5EE0-4EA4-87FF-7D8A79A61969}" type="slidenum">
              <a:rPr lang="de-DE" smtClean="0"/>
              <a:pPr>
                <a:defRPr/>
              </a:pPr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4160336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>
            <a:extLst>
              <a:ext uri="{FF2B5EF4-FFF2-40B4-BE49-F238E27FC236}">
                <a16:creationId xmlns:a16="http://schemas.microsoft.com/office/drawing/2014/main" id="{85417966-FDC9-8F73-4868-B158C1796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Backup: Tasks from Literature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37DDF66-B15A-F198-7C79-5FB388773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noProof="0"/>
              <a:t>© sebis</a:t>
            </a:r>
            <a:endParaRPr lang="en-US" noProof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E638775-CEBA-C7A8-70E1-8E8BBF1D2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noProof="0"/>
              <a:t>240701 Patrick Kufner Evaluating the Usefulness and Effectiveness of a Visualization for a Field of Study Hierarchy Graph to Explore NLP Research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7337518-E269-6E9C-0CE2-450739090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A2CCB4-7108-4850-98BC-50E3A501EADB}" type="slidenum">
              <a:rPr lang="en-US" noProof="0" smtClean="0"/>
              <a:pPr>
                <a:defRPr/>
              </a:pPr>
              <a:t>31</a:t>
            </a:fld>
            <a:endParaRPr lang="en-US" noProof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E9F5E495-B8AD-5B09-1643-9350560B47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25" y="857019"/>
            <a:ext cx="4416489" cy="5620214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D3EB18D2-0281-EE87-1DFB-0FE3807AAFA0}"/>
              </a:ext>
            </a:extLst>
          </p:cNvPr>
          <p:cNvSpPr txBox="1"/>
          <p:nvPr/>
        </p:nvSpPr>
        <p:spPr>
          <a:xfrm>
            <a:off x="7463851" y="1381032"/>
            <a:ext cx="469624" cy="369332"/>
          </a:xfrm>
          <a:prstGeom prst="rect">
            <a:avLst/>
          </a:prstGeom>
          <a:noFill/>
          <a:ln w="10795" cap="flat" cmpd="sng" algn="ctr">
            <a:noFill/>
            <a:prstDash val="solid"/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baseline="30000" dirty="0"/>
              <a:t>[</a:t>
            </a:r>
            <a:r>
              <a:rPr lang="en-GB" baseline="30000" dirty="0">
                <a:hlinkClick r:id="rId3"/>
              </a:rPr>
              <a:t>8</a:t>
            </a:r>
            <a:r>
              <a:rPr lang="en-GB" baseline="30000" dirty="0"/>
              <a:t>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5028756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F65F148-69B3-FC6C-C296-5AEB45755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Backup: SUS </a:t>
            </a:r>
            <a:r>
              <a:rPr lang="en-GB" kern="0" dirty="0"/>
              <a:t>Questionnaire</a:t>
            </a:r>
            <a:endParaRPr lang="en-GB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CAD344-2044-4B5F-BE50-47350CA975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GB" baseline="0" dirty="0"/>
              <a:t>   I think that I would like to use this system frequently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GB" baseline="0" dirty="0"/>
              <a:t>   I </a:t>
            </a:r>
            <a:r>
              <a:rPr lang="en-US" baseline="0" dirty="0"/>
              <a:t>found the system unnecessarily complex 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aseline="0" dirty="0"/>
              <a:t>   I thought the system was easy to use 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aseline="0" dirty="0"/>
              <a:t>   I think that I would need the support of a technical person to be able to use this system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aseline="0" dirty="0"/>
              <a:t>   I found the various functions in this system were well-integrated 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aseline="0" dirty="0"/>
              <a:t>   I thought there was too much inconsistency in this system 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aseline="0" dirty="0"/>
              <a:t>   I would imagine that most people would learn to use this system very quickly 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aseline="0" dirty="0"/>
              <a:t>   I found the system very cumbersome to use 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aseline="0" dirty="0"/>
              <a:t>   I felt very confident using the system 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baseline="0" dirty="0"/>
              <a:t> I needed to learn a lot of things before I could get going with this system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6646288-9631-2D07-BE0D-4453E6B3A0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8C3C7BA-F268-9FD1-3388-C0A831037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91A573D-4ED5-0A56-108D-5E97C5F20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7752624"/>
      </p:ext>
    </p:extLst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D5BE9F-17AB-4B9A-6BB6-C723008F1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Backup: Open Feedback Round 1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B25D37F-3954-9D43-C5ED-2E777D8E6E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GB" baseline="0" dirty="0"/>
              <a:t> List the most negative aspect(s)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GB" baseline="0" dirty="0"/>
              <a:t> List the most positive aspect(s)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GB" baseline="0" dirty="0"/>
              <a:t> When would you use the hierarchy graph?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GB" baseline="0" dirty="0"/>
              <a:t> Are there features you missed on your search?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GB" baseline="0" dirty="0"/>
              <a:t> What could be improved?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GB" baseline="0" dirty="0"/>
              <a:t> Is there anything else you would like to share?</a:t>
            </a:r>
            <a:endParaRPr lang="en-US" dirty="0"/>
          </a:p>
          <a:p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309140B-0001-0237-D6E5-DE7178531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62A1BD4-CB54-7C31-59FC-F3B149C99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240701 Patrick Kufner Evaluating the Usefulness and Effectiveness of a Visualization for a Field of Study Hierarchy Graph to Explore NLP Research</a:t>
            </a:r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9C2F594-D573-F2CB-3C97-8602FF72E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BC9FAB-BDC1-47C0-A8BB-6E12A8205D33}" type="slidenum">
              <a:rPr lang="de-DE" smtClean="0"/>
              <a:pPr>
                <a:defRPr/>
              </a:pPr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3445601"/>
      </p:ext>
    </p:extLst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6D5149B-AC57-A899-9769-7C024ED3D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/>
          </a:bodyPr>
          <a:lstStyle/>
          <a:p>
            <a:r>
              <a:rPr lang="en-GB" dirty="0"/>
              <a:t>Backup: Open Feedback Round 2</a:t>
            </a:r>
          </a:p>
        </p:txBody>
      </p:sp>
      <p:sp>
        <p:nvSpPr>
          <p:cNvPr id="9" name="Inhaltsplatzhalter 8">
            <a:extLst>
              <a:ext uri="{FF2B5EF4-FFF2-40B4-BE49-F238E27FC236}">
                <a16:creationId xmlns:a16="http://schemas.microsoft.com/office/drawing/2014/main" id="{E7658134-E96A-E4D5-E792-64D8A3A9F1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+mj-lt"/>
              <a:buAutoNum type="arabicPeriod"/>
            </a:pPr>
            <a:r>
              <a:rPr lang="en-GB" baseline="0" dirty="0"/>
              <a:t>   List the most negative aspect(s)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GB" baseline="0" dirty="0"/>
              <a:t>   List the most positive aspect(s)</a:t>
            </a:r>
            <a:endParaRPr lang="en-US" dirty="0"/>
          </a:p>
          <a:p>
            <a:pPr lvl="0">
              <a:buFont typeface="+mj-lt"/>
              <a:buAutoNum type="arabicPeriod"/>
            </a:pPr>
            <a:r>
              <a:rPr lang="en-US" dirty="0"/>
              <a:t>   How useful was the hierarchy graph for you to get an overview of the topic in the scenario?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   How useful was the search bar for you to get an overview of the topic in the scenario?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   How useful was the hierarchy graph for you to access specific information about the topic in the scenario?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   How useful was the search bar for you to access specific information about the topic in the scenario?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   In what scenario do you find the hierarchy graph more advantageous compared to the search bar?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   In what scenario do you find the search bar more advantageous compared to the hierarchy graph?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   Do you believe there was significant information that you might have overlooked?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 If you answered the previous question with yes: Which information, do you believe you might have overlooked (e.g., you missed datasets, models, certain approaches, …)?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 Other than the most negative aspects, did you miss any features in our system on your search?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 Other than the most negative aspects, what could be improved in our system?</a:t>
            </a:r>
          </a:p>
          <a:p>
            <a:pPr lvl="0">
              <a:buFont typeface="+mj-lt"/>
              <a:buAutoNum type="arabicPeriod"/>
            </a:pPr>
            <a:r>
              <a:rPr lang="en-US" dirty="0"/>
              <a:t> Is there anything else you would like to share?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358F11-2B90-0518-7947-B8C1441DA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78DA1C1-9CC4-3937-8871-E9BAA5A1D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700" dirty="0"/>
              <a:t>240701 Patrick Kufner Evaluating the Usefulness and Effectiveness of a Visualization for a Field of Study Hierarchy Graph to Explore NLP Research</a:t>
            </a:r>
            <a:endParaRPr lang="de-DE" sz="70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8D95D90-9BCC-BE74-E8F8-9FB32FC34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9518957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4EB221A-6E86-D79A-6E07-145EAB00BB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de-DE" dirty="0"/>
              <a:t>2. Motivation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6072AFA-F7E9-BA95-4869-A9840A9A9C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D8B946-B2D9-6D56-7635-B61B46279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lnSpcReduction="10000"/>
          </a:bodyPr>
          <a:lstStyle/>
          <a:p>
            <a:pPr>
              <a:spcAft>
                <a:spcPts val="600"/>
              </a:spcAft>
              <a:defRPr/>
            </a:pPr>
            <a:r>
              <a:rPr lang="en-US" sz="700"/>
              <a:t>240701 Patrick Kufner Evaluating the Usefulness and Effectiveness of a Visualization for a Field of Study Hierarchy Graph to Explore NLP Research</a:t>
            </a:r>
            <a:endParaRPr lang="de-DE" sz="70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A4B6EAE-3BB9-8C07-F7C9-F465F28D4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E201E5CB-5EE0-4EA4-87FF-7D8A79A61969}" type="slidenum">
              <a:rPr lang="de-DE" smtClean="0"/>
              <a:pPr>
                <a:spcAft>
                  <a:spcPts val="600"/>
                </a:spcAft>
                <a:defRPr/>
              </a:pPr>
              <a:t>4</a:t>
            </a:fld>
            <a:endParaRPr lang="de-DE"/>
          </a:p>
        </p:txBody>
      </p:sp>
      <p:graphicFrame>
        <p:nvGraphicFramePr>
          <p:cNvPr id="13" name="Inhaltsplatzhalter 8">
            <a:extLst>
              <a:ext uri="{FF2B5EF4-FFF2-40B4-BE49-F238E27FC236}">
                <a16:creationId xmlns:a16="http://schemas.microsoft.com/office/drawing/2014/main" id="{84DB575F-B5F9-3EEC-CE13-1AD358614F3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3924628"/>
              </p:ext>
            </p:extLst>
          </p:nvPr>
        </p:nvGraphicFramePr>
        <p:xfrm>
          <a:off x="334434" y="981076"/>
          <a:ext cx="11523133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92468143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9F3E10-2D43-2DB2-1386-0A594FF9F8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3. Research Questions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AA4449B-EE40-E6B5-B120-5298DB632D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0D8B1B1-9EC7-A5C5-9EDF-C4EC092BE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 lnSpcReduction="10000"/>
          </a:bodyPr>
          <a:lstStyle/>
          <a:p>
            <a:pPr>
              <a:spcAft>
                <a:spcPts val="600"/>
              </a:spcAft>
              <a:defRPr/>
            </a:pPr>
            <a:r>
              <a:rPr lang="en-US" sz="700"/>
              <a:t>240701 Patrick Kufner Evaluating the Usefulness and Effectiveness of a Visualization for a Field of Study Hierarchy Graph to Explore NLP Research</a:t>
            </a:r>
            <a:endParaRPr lang="de-DE" sz="70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11DAED6-D18F-B944-51E8-17AED1CF2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5</a:t>
            </a:fld>
            <a:endParaRPr lang="de-DE"/>
          </a:p>
        </p:txBody>
      </p:sp>
      <p:graphicFrame>
        <p:nvGraphicFramePr>
          <p:cNvPr id="8" name="Inhaltsplatzhalter 2">
            <a:extLst>
              <a:ext uri="{FF2B5EF4-FFF2-40B4-BE49-F238E27FC236}">
                <a16:creationId xmlns:a16="http://schemas.microsoft.com/office/drawing/2014/main" id="{A5160C0D-1B88-04BF-9C40-50D173284E4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9635971"/>
              </p:ext>
            </p:extLst>
          </p:nvPr>
        </p:nvGraphicFramePr>
        <p:xfrm>
          <a:off x="334434" y="981076"/>
          <a:ext cx="11523133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1048737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C8467B-A775-1C4D-E887-949DAEFFB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4. Methodology – RQ1: Complementary Trends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53E4F7-518D-0E52-051C-6F8F039BDE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6CC0C6-3571-6645-BC36-F7A062E76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700"/>
              <a:t>240701 Patrick Kufner Evaluating the Usefulness and Effectiveness of a Visualization for a Field of Study Hierarchy Graph to Explore NLP Research</a:t>
            </a:r>
            <a:endParaRPr lang="de-DE" sz="70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4953B0-B5D8-287D-D4FB-8E4F8466E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6</a:t>
            </a:fld>
            <a:endParaRPr lang="de-DE"/>
          </a:p>
        </p:txBody>
      </p:sp>
      <p:graphicFrame>
        <p:nvGraphicFramePr>
          <p:cNvPr id="9" name="Inhaltsplatzhalter 2">
            <a:extLst>
              <a:ext uri="{FF2B5EF4-FFF2-40B4-BE49-F238E27FC236}">
                <a16:creationId xmlns:a16="http://schemas.microsoft.com/office/drawing/2014/main" id="{2E1CAE0D-9A5D-5F10-0FB9-DE2011F94D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7581798"/>
              </p:ext>
            </p:extLst>
          </p:nvPr>
        </p:nvGraphicFramePr>
        <p:xfrm>
          <a:off x="334434" y="981076"/>
          <a:ext cx="11523133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3298684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C8467B-A775-1C4D-E887-949DAEFFB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GB"/>
              <a:t>4. Methodology – RQ1: Complementary Trends</a:t>
            </a:r>
            <a:endParaRPr lang="en-GB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253E4F7-518D-0E52-051C-6F8F039BDE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C6CC0C6-3571-6645-BC36-F7A062E76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700"/>
              <a:t>240701 Patrick Kufner Evaluating the Usefulness and Effectiveness of a Visualization for a Field of Study Hierarchy Graph to Explore NLP Research</a:t>
            </a:r>
            <a:endParaRPr lang="de-DE" sz="70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4953B0-B5D8-287D-D4FB-8E4F8466E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7</a:t>
            </a:fld>
            <a:endParaRPr lang="de-DE"/>
          </a:p>
        </p:txBody>
      </p:sp>
      <p:graphicFrame>
        <p:nvGraphicFramePr>
          <p:cNvPr id="9" name="Inhaltsplatzhalter 2">
            <a:extLst>
              <a:ext uri="{FF2B5EF4-FFF2-40B4-BE49-F238E27FC236}">
                <a16:creationId xmlns:a16="http://schemas.microsoft.com/office/drawing/2014/main" id="{2E1CAE0D-9A5D-5F10-0FB9-DE2011F94D9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3860122"/>
              </p:ext>
            </p:extLst>
          </p:nvPr>
        </p:nvGraphicFramePr>
        <p:xfrm>
          <a:off x="334434" y="981077"/>
          <a:ext cx="11523133" cy="24479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4F2323B6-4B42-4B54-A326-87726FA579FC}"/>
              </a:ext>
            </a:extLst>
          </p:cNvPr>
          <p:cNvSpPr txBox="1"/>
          <p:nvPr/>
        </p:nvSpPr>
        <p:spPr>
          <a:xfrm>
            <a:off x="641802" y="3882825"/>
            <a:ext cx="5047800" cy="1600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Arial"/>
              </a:rPr>
              <a:t>Their Goals</a:t>
            </a:r>
            <a:endParaRPr lang="en-GB" dirty="0">
              <a:latin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</a:rPr>
              <a:t>Search initial publication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</a:rPr>
              <a:t>Find similar publications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</a:rPr>
              <a:t>Visualize similarity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8E1665C-19E8-B359-6AD6-1E9214E290DD}"/>
              </a:ext>
            </a:extLst>
          </p:cNvPr>
          <p:cNvSpPr txBox="1"/>
          <p:nvPr/>
        </p:nvSpPr>
        <p:spPr>
          <a:xfrm>
            <a:off x="6502401" y="3882825"/>
            <a:ext cx="5047798" cy="160043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600" b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Arial"/>
              </a:rPr>
              <a:t>Our</a:t>
            </a:r>
            <a:r>
              <a:rPr lang="en-GB" sz="2600" dirty="0">
                <a:latin typeface="Arial" pitchFamily="34" charset="0"/>
              </a:rPr>
              <a:t> </a:t>
            </a:r>
            <a:r>
              <a:rPr lang="en-GB" sz="2600" b="1" dirty="0"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latin typeface="Arial"/>
              </a:rPr>
              <a:t>Goals</a:t>
            </a:r>
            <a:endParaRPr lang="en-GB" sz="2600" dirty="0">
              <a:latin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</a:rPr>
              <a:t>Visualize domain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</a:rPr>
              <a:t>Navigate research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itchFamily="34" charset="0"/>
              </a:rPr>
              <a:t>Generate overview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442037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C16A91-66FC-9199-AD61-E5BBBE4F84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437" y="44452"/>
            <a:ext cx="10586099" cy="720725"/>
          </a:xfrm>
        </p:spPr>
        <p:txBody>
          <a:bodyPr wrap="square" anchor="b">
            <a:normAutofit/>
          </a:bodyPr>
          <a:lstStyle/>
          <a:p>
            <a:r>
              <a:rPr lang="en-GB" dirty="0"/>
              <a:t>4. Methodology – RQ1: Groundwork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E24C71-9A88-BAD1-2BAA-C7FC706571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83184" y="6570616"/>
            <a:ext cx="2142067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67305F-A945-5FFE-53AA-FB360954F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2903" y="6569076"/>
            <a:ext cx="5761567" cy="288925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700"/>
              <a:t>240701 Patrick Kufner Evaluating the Usefulness and Effectiveness of a Visualization for a Field of Study Hierarchy Graph to Explore NLP Research</a:t>
            </a:r>
            <a:endParaRPr lang="de-DE" sz="70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7C028D1-44D9-36EA-684B-E6F8BA5A3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25251" y="6570616"/>
            <a:ext cx="332316" cy="288925"/>
          </a:xfrm>
        </p:spPr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8</a:t>
            </a:fld>
            <a:endParaRPr lang="de-DE"/>
          </a:p>
        </p:txBody>
      </p:sp>
      <p:graphicFrame>
        <p:nvGraphicFramePr>
          <p:cNvPr id="7" name="Inhaltsplatzhalter 2">
            <a:extLst>
              <a:ext uri="{FF2B5EF4-FFF2-40B4-BE49-F238E27FC236}">
                <a16:creationId xmlns:a16="http://schemas.microsoft.com/office/drawing/2014/main" id="{45133D03-9A00-6527-A31F-A8B352F7B0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6391757"/>
              </p:ext>
            </p:extLst>
          </p:nvPr>
        </p:nvGraphicFramePr>
        <p:xfrm>
          <a:off x="332903" y="1011342"/>
          <a:ext cx="11523134" cy="26268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Inhaltsplatzhalter 2">
            <a:extLst>
              <a:ext uri="{FF2B5EF4-FFF2-40B4-BE49-F238E27FC236}">
                <a16:creationId xmlns:a16="http://schemas.microsoft.com/office/drawing/2014/main" id="{893C289D-A16A-3C91-DD5B-20533E50ADF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9213635"/>
              </p:ext>
            </p:extLst>
          </p:nvPr>
        </p:nvGraphicFramePr>
        <p:xfrm>
          <a:off x="168275" y="3131903"/>
          <a:ext cx="11523134" cy="30353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3" name="Pfeil: nach oben gebogen 12">
            <a:extLst>
              <a:ext uri="{FF2B5EF4-FFF2-40B4-BE49-F238E27FC236}">
                <a16:creationId xmlns:a16="http://schemas.microsoft.com/office/drawing/2014/main" id="{12643FAA-1A27-54B3-2B3B-A16E896EF493}"/>
              </a:ext>
            </a:extLst>
          </p:cNvPr>
          <p:cNvSpPr/>
          <p:nvPr/>
        </p:nvSpPr>
        <p:spPr bwMode="auto">
          <a:xfrm rot="5400000">
            <a:off x="1648838" y="3978947"/>
            <a:ext cx="2071992" cy="1663430"/>
          </a:xfrm>
          <a:prstGeom prst="bentUpArrow">
            <a:avLst/>
          </a:prstGeom>
          <a:solidFill>
            <a:srgbClr val="00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4" name="Pfeil: nach oben gebogen 13">
            <a:extLst>
              <a:ext uri="{FF2B5EF4-FFF2-40B4-BE49-F238E27FC236}">
                <a16:creationId xmlns:a16="http://schemas.microsoft.com/office/drawing/2014/main" id="{B6576B3F-15A6-5D95-71D7-242730B94A7F}"/>
              </a:ext>
            </a:extLst>
          </p:cNvPr>
          <p:cNvSpPr/>
          <p:nvPr/>
        </p:nvSpPr>
        <p:spPr bwMode="auto">
          <a:xfrm rot="16200000" flipH="1">
            <a:off x="8471170" y="3978947"/>
            <a:ext cx="2071992" cy="1663430"/>
          </a:xfrm>
          <a:prstGeom prst="bentUpArrow">
            <a:avLst/>
          </a:prstGeom>
          <a:solidFill>
            <a:srgbClr val="000000"/>
          </a:solidFill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dirty="0">
              <a:solidFill>
                <a:schemeClr val="tx1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53484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3526E4-A157-6A22-8085-67708F185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b">
            <a:normAutofit fontScale="90000"/>
          </a:bodyPr>
          <a:lstStyle/>
          <a:p>
            <a:r>
              <a:rPr lang="en-GB" dirty="0"/>
              <a:t>4. Methodology – RQ2: Methods</a:t>
            </a:r>
          </a:p>
        </p:txBody>
      </p:sp>
      <p:graphicFrame>
        <p:nvGraphicFramePr>
          <p:cNvPr id="9" name="Inhaltsplatzhalter 2">
            <a:extLst>
              <a:ext uri="{FF2B5EF4-FFF2-40B4-BE49-F238E27FC236}">
                <a16:creationId xmlns:a16="http://schemas.microsoft.com/office/drawing/2014/main" id="{7F84611D-AD58-736A-1F68-BA917B71FC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3455932"/>
              </p:ext>
            </p:extLst>
          </p:nvPr>
        </p:nvGraphicFramePr>
        <p:xfrm>
          <a:off x="334963" y="981075"/>
          <a:ext cx="11522075" cy="54006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58BA9F-D4DB-759B-701A-1F76670F42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de-DE"/>
              <a:t>© sebis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13EA275-928B-5AF6-A55A-047877D4E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700"/>
              <a:t>240701 Patrick Kufner Evaluating the Usefulness and Effectiveness of a Visualization for a Field of Study Hierarchy Graph to Explore NLP Research</a:t>
            </a:r>
            <a:endParaRPr lang="de-DE" sz="70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C6486A-14A2-922C-F093-AF198E3EC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wrap="none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05BC9FAB-BDC1-47C0-A8BB-6E12A8205D33}" type="slidenum">
              <a:rPr lang="de-DE" smtClean="0"/>
              <a:pPr>
                <a:spcAft>
                  <a:spcPts val="600"/>
                </a:spcAft>
                <a:defRPr/>
              </a:pPr>
              <a:t>9</a:t>
            </a:fld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76BE696-883A-DB39-EBE5-1B11EAA5FB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How to evaluate exploratory search? </a:t>
            </a:r>
          </a:p>
        </p:txBody>
      </p:sp>
    </p:spTree>
    <p:extLst>
      <p:ext uri="{BB962C8B-B14F-4D97-AF65-F5344CB8AC3E}">
        <p14:creationId xmlns:p14="http://schemas.microsoft.com/office/powerpoint/2010/main" val="134957582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lides sebis 2013 2">
  <a:themeElements>
    <a:clrScheme name="Benutzerdefiniert 2">
      <a:dk1>
        <a:srgbClr val="000000"/>
      </a:dk1>
      <a:lt1>
        <a:srgbClr val="FFFFFF"/>
      </a:lt1>
      <a:dk2>
        <a:srgbClr val="002143"/>
      </a:dk2>
      <a:lt2>
        <a:srgbClr val="EEECE1"/>
      </a:lt2>
      <a:accent1>
        <a:srgbClr val="91A02F"/>
      </a:accent1>
      <a:accent2>
        <a:srgbClr val="E37C4D"/>
      </a:accent2>
      <a:accent3>
        <a:srgbClr val="DAD7CB"/>
      </a:accent3>
      <a:accent4>
        <a:srgbClr val="003359"/>
      </a:accent4>
      <a:accent5>
        <a:srgbClr val="0073CF"/>
      </a:accent5>
      <a:accent6>
        <a:srgbClr val="98C6EA"/>
      </a:accent6>
      <a:hlink>
        <a:srgbClr val="64A0C8"/>
      </a:hlink>
      <a:folHlink>
        <a:srgbClr val="64A0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arrow"/>
        </a:ln>
      </a:spPr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non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2" id="{6FEE22EF-CE78-4652-AF62-532A236F1ECD}" vid="{E8268B09-2135-444D-9711-C6D24C3A78C2}"/>
    </a:ext>
  </a:ext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AF11BD3B-CC9E-4F3C-BB14-D26B10BCD003}">
  <we:reference id="wa200001409" version="1.0.0.3" store="de-DE" storeType="OMEX"/>
  <we:alternateReferences>
    <we:reference id="WA200001409" version="1.0.0.3" store="WA200001409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221117 Matthes Sebis Slide Template</Template>
  <TotalTime>0</TotalTime>
  <Words>3293</Words>
  <Application>Microsoft Office PowerPoint</Application>
  <PresentationFormat>Breitbild</PresentationFormat>
  <Paragraphs>413</Paragraphs>
  <Slides>34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34</vt:i4>
      </vt:variant>
    </vt:vector>
  </HeadingPairs>
  <TitlesOfParts>
    <vt:vector size="40" baseType="lpstr">
      <vt:lpstr>Arial</vt:lpstr>
      <vt:lpstr>Arial Unicode MS</vt:lpstr>
      <vt:lpstr>Helvetica Neue</vt:lpstr>
      <vt:lpstr>TUM Neue Helvetica 75 Bold</vt:lpstr>
      <vt:lpstr>Wingdings</vt:lpstr>
      <vt:lpstr>Slides sebis 2013 2</vt:lpstr>
      <vt:lpstr>Evaluating the Usefulness and Effectiveness of a Visualization for a Field of Study Hierarchy Graph to Explore NLP Research</vt:lpstr>
      <vt:lpstr>Outline</vt:lpstr>
      <vt:lpstr>1. Target User – Persona </vt:lpstr>
      <vt:lpstr>2. Motivation</vt:lpstr>
      <vt:lpstr>3. Research Questions</vt:lpstr>
      <vt:lpstr>4. Methodology – RQ1: Complementary Trends</vt:lpstr>
      <vt:lpstr>4. Methodology – RQ1: Complementary Trends</vt:lpstr>
      <vt:lpstr>4. Methodology – RQ1: Groundwork</vt:lpstr>
      <vt:lpstr>4. Methodology – RQ2: Methods</vt:lpstr>
      <vt:lpstr>4. Methodology – RQ3: Graph optimization process (User Study)</vt:lpstr>
      <vt:lpstr>4. Methodology – RQ3: Graph optimization process (User Study)</vt:lpstr>
      <vt:lpstr>4. Methodology – RQ3: Graph optimization process (User Study)</vt:lpstr>
      <vt:lpstr>4. Methodology – User Study Round 1</vt:lpstr>
      <vt:lpstr>4. Methodology – User Study Round 1</vt:lpstr>
      <vt:lpstr>4. Methodology – User Study Round 1</vt:lpstr>
      <vt:lpstr>4. Methodology – User Study Round 1</vt:lpstr>
      <vt:lpstr>5. Results – User Study Round 1</vt:lpstr>
      <vt:lpstr>5. Results – User Study Round 1</vt:lpstr>
      <vt:lpstr>5. Results – User Study Round 1</vt:lpstr>
      <vt:lpstr>4. Methodology – User Study Round 2</vt:lpstr>
      <vt:lpstr>5. Results – User Study Round 2</vt:lpstr>
      <vt:lpstr>5. Results – User Study Round 2</vt:lpstr>
      <vt:lpstr>5. Results – User Study Round 2</vt:lpstr>
      <vt:lpstr>6. Conclusion &amp; Future Work</vt:lpstr>
      <vt:lpstr>References</vt:lpstr>
      <vt:lpstr>PowerPoint-Präsentation</vt:lpstr>
      <vt:lpstr>Backup: RecVis Screenshots</vt:lpstr>
      <vt:lpstr>Backup: Argo Scholar Screenshot</vt:lpstr>
      <vt:lpstr>Backup: Connected Papers Screenshot</vt:lpstr>
      <vt:lpstr>Backup: Thinkbase &amp; Thinkpedia Screenshots </vt:lpstr>
      <vt:lpstr>Backup: Tasks from Literature</vt:lpstr>
      <vt:lpstr>Backup: SUS Questionnaire</vt:lpstr>
      <vt:lpstr>Backup: Open Feedback Round 1</vt:lpstr>
      <vt:lpstr>Backup: Open Feedback Round 2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Enhancing Academic Research Discovery in Natural Language Processing Using an Explorative Approach to Facilitate Paper Retrieval, Evaluation and Navigation</dc:title>
  <dc:creator>Patrick</dc:creator>
  <dc:description>Copyright sebis</dc:description>
  <cp:lastModifiedBy>Patrick Kufner</cp:lastModifiedBy>
  <cp:revision>2</cp:revision>
  <dcterms:created xsi:type="dcterms:W3CDTF">2023-10-13T07:24:01Z</dcterms:created>
  <dcterms:modified xsi:type="dcterms:W3CDTF">2024-07-02T09:14:11Z</dcterms:modified>
</cp:coreProperties>
</file>